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15" r:id="rId2"/>
    <p:sldId id="316" r:id="rId3"/>
    <p:sldId id="310" r:id="rId4"/>
    <p:sldId id="318" r:id="rId5"/>
    <p:sldId id="306" r:id="rId6"/>
    <p:sldId id="312" r:id="rId7"/>
    <p:sldId id="311" r:id="rId8"/>
    <p:sldId id="309" r:id="rId9"/>
    <p:sldId id="313" r:id="rId10"/>
    <p:sldId id="307" r:id="rId11"/>
    <p:sldId id="319" r:id="rId12"/>
    <p:sldId id="317" r:id="rId13"/>
    <p:sldId id="322" r:id="rId14"/>
    <p:sldId id="277" r:id="rId15"/>
    <p:sldId id="281" r:id="rId16"/>
    <p:sldId id="282" r:id="rId17"/>
    <p:sldId id="289" r:id="rId18"/>
    <p:sldId id="288" r:id="rId19"/>
    <p:sldId id="286" r:id="rId20"/>
    <p:sldId id="287" r:id="rId21"/>
    <p:sldId id="290" r:id="rId22"/>
    <p:sldId id="291" r:id="rId23"/>
    <p:sldId id="323" r:id="rId24"/>
    <p:sldId id="271" r:id="rId25"/>
    <p:sldId id="295" r:id="rId26"/>
    <p:sldId id="299" r:id="rId27"/>
    <p:sldId id="296" r:id="rId28"/>
    <p:sldId id="297" r:id="rId29"/>
    <p:sldId id="329" r:id="rId30"/>
    <p:sldId id="272" r:id="rId31"/>
    <p:sldId id="324" r:id="rId32"/>
    <p:sldId id="273" r:id="rId33"/>
    <p:sldId id="301" r:id="rId34"/>
    <p:sldId id="331" r:id="rId35"/>
    <p:sldId id="302" r:id="rId36"/>
    <p:sldId id="326" r:id="rId37"/>
    <p:sldId id="328" r:id="rId38"/>
    <p:sldId id="274" r:id="rId39"/>
    <p:sldId id="293" r:id="rId40"/>
    <p:sldId id="294" r:id="rId41"/>
    <p:sldId id="321" r:id="rId42"/>
    <p:sldId id="320" r:id="rId43"/>
    <p:sldId id="325" r:id="rId44"/>
    <p:sldId id="292" r:id="rId45"/>
    <p:sldId id="266" r:id="rId46"/>
    <p:sldId id="284" r:id="rId47"/>
    <p:sldId id="275" r:id="rId48"/>
    <p:sldId id="327" r:id="rId49"/>
    <p:sldId id="30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to, Julio" initials="SJ" lastIdx="2" clrIdx="0">
    <p:extLst>
      <p:ext uri="{19B8F6BF-5375-455C-9EA6-DF929625EA0E}">
        <p15:presenceInfo xmlns:p15="http://schemas.microsoft.com/office/powerpoint/2012/main" userId="Soto, Jul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2101A-05DE-4BF9-9B45-A09DBE66E698}" v="875" dt="2019-04-09T17:30:46.301"/>
    <p1510:client id="{65A7A311-7CC1-4542-9898-AC83F5F60BB2}" v="186" dt="2019-04-09T20:13:55.627"/>
    <p1510:client id="{FAE29168-6A4B-A9F3-4EA1-154FF09B12CF}" v="305" dt="2019-04-09T00:35:52.347"/>
    <p1510:client id="{56A181B1-A9C8-4219-89C2-29D030AA7937}" v="1956" dt="2019-04-09T01:54:23.095"/>
    <p1510:client id="{8C12F975-1BDA-5847-AFC6-33D5261C53CB}" v="2137" dt="2019-04-09T01:55:21.039"/>
    <p1510:client id="{F26EE936-2FDF-2F2D-5063-FF1238077BEB}" v="304" dt="2019-04-09T02:18:55.278"/>
    <p1510:client id="{882A1CBC-09E6-F3E9-1FB9-2A7A56C2E736}" v="11" dt="2019-04-09T02:42:44.304"/>
    <p1510:client id="{92787C47-7B02-ACB9-79C3-AB79D0F6A94E}" v="27" dt="2019-04-09T01:21:05.224"/>
    <p1510:client id="{F96340A1-1973-CE00-422F-D5391AC5E850}" v="68" dt="2019-04-09T15:51:20.690"/>
    <p1510:client id="{49200A69-5527-3A1E-5472-93F11F3F399A}" v="430" dt="2019-04-09T18:28:32.717"/>
    <p1510:client id="{289B9CDB-CB42-F31B-9890-D9E7DE0BF90E}" v="9" dt="2019-04-09T17:11:05.565"/>
    <p1510:client id="{CE3BD1A8-A5D7-8625-FF04-351B4A04C5CF}" v="16" dt="2019-04-09T00:39:00.857"/>
    <p1510:client id="{D7367ED8-29AA-92CC-61E5-FB2834DCEA36}" v="19" dt="2019-04-09T01:41:00.034"/>
    <p1510:client id="{1BAD7238-C3A0-EAD2-3511-89D01AA32903}" v="3" dt="2019-04-08T20:38:33.049"/>
    <p1510:client id="{314B0F31-7EB1-0DDE-2959-D116E951DD38}" v="223" dt="2019-04-08T23:17:04.5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ram, Kushal" userId="919c9c0b-c5c5-4d3c-be0c-e09e52f275a9" providerId="ADAL" clId="{65A7A311-7CC1-4542-9898-AC83F5F60BB2}"/>
    <pc:docChg chg="undo custSel addSld delSld modSld sldOrd">
      <pc:chgData name="Kusram, Kushal" userId="919c9c0b-c5c5-4d3c-be0c-e09e52f275a9" providerId="ADAL" clId="{65A7A311-7CC1-4542-9898-AC83F5F60BB2}" dt="2019-04-09T20:14:10.896" v="515" actId="2696"/>
      <pc:docMkLst>
        <pc:docMk/>
      </pc:docMkLst>
      <pc:sldChg chg="addSp modSp modAnim">
        <pc:chgData name="Kusram, Kushal" userId="919c9c0b-c5c5-4d3c-be0c-e09e52f275a9" providerId="ADAL" clId="{65A7A311-7CC1-4542-9898-AC83F5F60BB2}" dt="2019-04-09T13:14:57.833" v="478"/>
        <pc:sldMkLst>
          <pc:docMk/>
          <pc:sldMk cId="3211359374" sldId="271"/>
        </pc:sldMkLst>
        <pc:spChg chg="add mod">
          <ac:chgData name="Kusram, Kushal" userId="919c9c0b-c5c5-4d3c-be0c-e09e52f275a9" providerId="ADAL" clId="{65A7A311-7CC1-4542-9898-AC83F5F60BB2}" dt="2019-04-09T13:13:56.447" v="474" actId="20577"/>
          <ac:spMkLst>
            <pc:docMk/>
            <pc:sldMk cId="3211359374" sldId="271"/>
            <ac:spMk id="5" creationId="{39FB2650-7844-CF4B-8A95-F3BDCA2A5EBE}"/>
          </ac:spMkLst>
        </pc:spChg>
        <pc:graphicFrameChg chg="add mod modGraphic">
          <ac:chgData name="Kusram, Kushal" userId="919c9c0b-c5c5-4d3c-be0c-e09e52f275a9" providerId="ADAL" clId="{65A7A311-7CC1-4542-9898-AC83F5F60BB2}" dt="2019-04-09T13:01:25.034" v="425" actId="339"/>
          <ac:graphicFrameMkLst>
            <pc:docMk/>
            <pc:sldMk cId="3211359374" sldId="271"/>
            <ac:graphicFrameMk id="4" creationId="{913BD1E6-1E17-4D45-8A4E-721D8D18F5E5}"/>
          </ac:graphicFrameMkLst>
        </pc:graphicFrameChg>
      </pc:sldChg>
      <pc:sldChg chg="addSp delSp modSp ord delAnim modAnim">
        <pc:chgData name="Kusram, Kushal" userId="919c9c0b-c5c5-4d3c-be0c-e09e52f275a9" providerId="ADAL" clId="{65A7A311-7CC1-4542-9898-AC83F5F60BB2}" dt="2019-04-09T13:11:50.469" v="459" actId="1076"/>
        <pc:sldMkLst>
          <pc:docMk/>
          <pc:sldMk cId="1372525058" sldId="272"/>
        </pc:sldMkLst>
        <pc:spChg chg="mod">
          <ac:chgData name="Kusram, Kushal" userId="919c9c0b-c5c5-4d3c-be0c-e09e52f275a9" providerId="ADAL" clId="{65A7A311-7CC1-4542-9898-AC83F5F60BB2}" dt="2019-04-09T12:40:43.432" v="106" actId="20577"/>
          <ac:spMkLst>
            <pc:docMk/>
            <pc:sldMk cId="1372525058" sldId="272"/>
            <ac:spMk id="2" creationId="{CDE109B0-B8CD-6C4C-B313-80B593071F7D}"/>
          </ac:spMkLst>
        </pc:spChg>
        <pc:spChg chg="add mod">
          <ac:chgData name="Kusram, Kushal" userId="919c9c0b-c5c5-4d3c-be0c-e09e52f275a9" providerId="ADAL" clId="{65A7A311-7CC1-4542-9898-AC83F5F60BB2}" dt="2019-04-09T12:48:10.934" v="225" actId="1076"/>
          <ac:spMkLst>
            <pc:docMk/>
            <pc:sldMk cId="1372525058" sldId="272"/>
            <ac:spMk id="3" creationId="{6F2D96AC-3457-1E41-AD83-488A7B020169}"/>
          </ac:spMkLst>
        </pc:spChg>
        <pc:spChg chg="mod">
          <ac:chgData name="Kusram, Kushal" userId="919c9c0b-c5c5-4d3c-be0c-e09e52f275a9" providerId="ADAL" clId="{65A7A311-7CC1-4542-9898-AC83F5F60BB2}" dt="2019-04-09T12:43:31.260" v="128" actId="1076"/>
          <ac:spMkLst>
            <pc:docMk/>
            <pc:sldMk cId="1372525058" sldId="272"/>
            <ac:spMk id="5" creationId="{A0BBCD52-AFE8-8C41-8998-014F5E3B6B53}"/>
          </ac:spMkLst>
        </pc:spChg>
        <pc:spChg chg="mod">
          <ac:chgData name="Kusram, Kushal" userId="919c9c0b-c5c5-4d3c-be0c-e09e52f275a9" providerId="ADAL" clId="{65A7A311-7CC1-4542-9898-AC83F5F60BB2}" dt="2019-04-09T12:43:03.218" v="122" actId="1076"/>
          <ac:spMkLst>
            <pc:docMk/>
            <pc:sldMk cId="1372525058" sldId="272"/>
            <ac:spMk id="6" creationId="{C4AC5857-FC2C-6542-8209-85139D6851AA}"/>
          </ac:spMkLst>
        </pc:spChg>
        <pc:spChg chg="mod">
          <ac:chgData name="Kusram, Kushal" userId="919c9c0b-c5c5-4d3c-be0c-e09e52f275a9" providerId="ADAL" clId="{65A7A311-7CC1-4542-9898-AC83F5F60BB2}" dt="2019-04-09T12:48:06.645" v="224" actId="1076"/>
          <ac:spMkLst>
            <pc:docMk/>
            <pc:sldMk cId="1372525058" sldId="272"/>
            <ac:spMk id="47" creationId="{239F7E0C-8ADA-A64F-8B2B-1E22AEB5B4EF}"/>
          </ac:spMkLst>
        </pc:spChg>
        <pc:spChg chg="add mod">
          <ac:chgData name="Kusram, Kushal" userId="919c9c0b-c5c5-4d3c-be0c-e09e52f275a9" providerId="ADAL" clId="{65A7A311-7CC1-4542-9898-AC83F5F60BB2}" dt="2019-04-09T12:45:45.051" v="180" actId="1076"/>
          <ac:spMkLst>
            <pc:docMk/>
            <pc:sldMk cId="1372525058" sldId="272"/>
            <ac:spMk id="52" creationId="{77DEBA60-3AFF-AA4E-B08A-63D2E6AFFFD8}"/>
          </ac:spMkLst>
        </pc:spChg>
        <pc:spChg chg="add mod">
          <ac:chgData name="Kusram, Kushal" userId="919c9c0b-c5c5-4d3c-be0c-e09e52f275a9" providerId="ADAL" clId="{65A7A311-7CC1-4542-9898-AC83F5F60BB2}" dt="2019-04-09T12:48:21.162" v="235" actId="20577"/>
          <ac:spMkLst>
            <pc:docMk/>
            <pc:sldMk cId="1372525058" sldId="272"/>
            <ac:spMk id="54" creationId="{ABB46FFD-9598-9743-BA9D-326D727710E0}"/>
          </ac:spMkLst>
        </pc:spChg>
        <pc:spChg chg="add mod">
          <ac:chgData name="Kusram, Kushal" userId="919c9c0b-c5c5-4d3c-be0c-e09e52f275a9" providerId="ADAL" clId="{65A7A311-7CC1-4542-9898-AC83F5F60BB2}" dt="2019-04-09T12:50:25.072" v="277"/>
          <ac:spMkLst>
            <pc:docMk/>
            <pc:sldMk cId="1372525058" sldId="272"/>
            <ac:spMk id="62" creationId="{1E0A1BA9-862C-9946-B0AA-22760E188822}"/>
          </ac:spMkLst>
        </pc:spChg>
        <pc:spChg chg="add mod">
          <ac:chgData name="Kusram, Kushal" userId="919c9c0b-c5c5-4d3c-be0c-e09e52f275a9" providerId="ADAL" clId="{65A7A311-7CC1-4542-9898-AC83F5F60BB2}" dt="2019-04-09T12:50:06.507" v="275" actId="20577"/>
          <ac:spMkLst>
            <pc:docMk/>
            <pc:sldMk cId="1372525058" sldId="272"/>
            <ac:spMk id="63" creationId="{0B341C9F-1B71-3C4B-A003-48F6419DE229}"/>
          </ac:spMkLst>
        </pc:spChg>
        <pc:spChg chg="add mod">
          <ac:chgData name="Kusram, Kushal" userId="919c9c0b-c5c5-4d3c-be0c-e09e52f275a9" providerId="ADAL" clId="{65A7A311-7CC1-4542-9898-AC83F5F60BB2}" dt="2019-04-09T12:52:03.563" v="357" actId="1076"/>
          <ac:spMkLst>
            <pc:docMk/>
            <pc:sldMk cId="1372525058" sldId="272"/>
            <ac:spMk id="64" creationId="{094BD956-7034-054F-BFCA-B5E63E41093F}"/>
          </ac:spMkLst>
        </pc:spChg>
        <pc:graphicFrameChg chg="del">
          <ac:chgData name="Kusram, Kushal" userId="919c9c0b-c5c5-4d3c-be0c-e09e52f275a9" providerId="ADAL" clId="{65A7A311-7CC1-4542-9898-AC83F5F60BB2}" dt="2019-04-09T12:41:45.255" v="110" actId="478"/>
          <ac:graphicFrameMkLst>
            <pc:docMk/>
            <pc:sldMk cId="1372525058" sldId="272"/>
            <ac:graphicFrameMk id="42" creationId="{52DBC932-1F18-114A-BCFF-1D18E9E7329D}"/>
          </ac:graphicFrameMkLst>
        </pc:graphicFrameChg>
        <pc:graphicFrameChg chg="add del mod modGraphic">
          <ac:chgData name="Kusram, Kushal" userId="919c9c0b-c5c5-4d3c-be0c-e09e52f275a9" providerId="ADAL" clId="{65A7A311-7CC1-4542-9898-AC83F5F60BB2}" dt="2019-04-09T12:56:40.346" v="396" actId="478"/>
          <ac:graphicFrameMkLst>
            <pc:docMk/>
            <pc:sldMk cId="1372525058" sldId="272"/>
            <ac:graphicFrameMk id="65" creationId="{68A90261-0A47-D242-AF20-C6075E0D30F6}"/>
          </ac:graphicFrameMkLst>
        </pc:graphicFrameChg>
        <pc:picChg chg="add mod">
          <ac:chgData name="Kusram, Kushal" userId="919c9c0b-c5c5-4d3c-be0c-e09e52f275a9" providerId="ADAL" clId="{65A7A311-7CC1-4542-9898-AC83F5F60BB2}" dt="2019-04-09T12:42:44.162" v="119" actId="1076"/>
          <ac:picMkLst>
            <pc:docMk/>
            <pc:sldMk cId="1372525058" sldId="272"/>
            <ac:picMk id="11" creationId="{D2B34D1A-039D-CA4E-BC5B-942D0FF6AF5B}"/>
          </ac:picMkLst>
        </pc:picChg>
        <pc:picChg chg="add del mod">
          <ac:chgData name="Kusram, Kushal" userId="919c9c0b-c5c5-4d3c-be0c-e09e52f275a9" providerId="ADAL" clId="{65A7A311-7CC1-4542-9898-AC83F5F60BB2}" dt="2019-04-09T13:07:37.237" v="428" actId="478"/>
          <ac:picMkLst>
            <pc:docMk/>
            <pc:sldMk cId="1372525058" sldId="272"/>
            <ac:picMk id="67" creationId="{1EE0E4A4-2C04-3E43-A26D-EF2F64DAF45E}"/>
          </ac:picMkLst>
        </pc:picChg>
        <pc:picChg chg="add mod">
          <ac:chgData name="Kusram, Kushal" userId="919c9c0b-c5c5-4d3c-be0c-e09e52f275a9" providerId="ADAL" clId="{65A7A311-7CC1-4542-9898-AC83F5F60BB2}" dt="2019-04-09T13:11:50.469" v="459" actId="1076"/>
          <ac:picMkLst>
            <pc:docMk/>
            <pc:sldMk cId="1372525058" sldId="272"/>
            <ac:picMk id="69" creationId="{D521A029-ED47-4745-82CA-5C45AEDD39CD}"/>
          </ac:picMkLst>
        </pc:picChg>
        <pc:cxnChg chg="mod">
          <ac:chgData name="Kusram, Kushal" userId="919c9c0b-c5c5-4d3c-be0c-e09e52f275a9" providerId="ADAL" clId="{65A7A311-7CC1-4542-9898-AC83F5F60BB2}" dt="2019-04-09T12:45:38.407" v="178" actId="14100"/>
          <ac:cxnSpMkLst>
            <pc:docMk/>
            <pc:sldMk cId="1372525058" sldId="272"/>
            <ac:cxnSpMk id="4" creationId="{F5659130-A32E-C247-8F8D-99D50FAB5B62}"/>
          </ac:cxnSpMkLst>
        </pc:cxnChg>
        <pc:cxnChg chg="add del mod">
          <ac:chgData name="Kusram, Kushal" userId="919c9c0b-c5c5-4d3c-be0c-e09e52f275a9" providerId="ADAL" clId="{65A7A311-7CC1-4542-9898-AC83F5F60BB2}" dt="2019-04-09T12:41:30.024" v="109" actId="478"/>
          <ac:cxnSpMkLst>
            <pc:docMk/>
            <pc:sldMk cId="1372525058" sldId="272"/>
            <ac:cxnSpMk id="8" creationId="{15B44C22-069A-2440-99F2-9A22B3AC1CA9}"/>
          </ac:cxnSpMkLst>
        </pc:cxnChg>
        <pc:cxnChg chg="mod">
          <ac:chgData name="Kusram, Kushal" userId="919c9c0b-c5c5-4d3c-be0c-e09e52f275a9" providerId="ADAL" clId="{65A7A311-7CC1-4542-9898-AC83F5F60BB2}" dt="2019-04-09T12:43:31.260" v="128" actId="1076"/>
          <ac:cxnSpMkLst>
            <pc:docMk/>
            <pc:sldMk cId="1372525058" sldId="272"/>
            <ac:cxnSpMk id="9" creationId="{8F7C7354-D34C-3A46-B87A-E6E05D648548}"/>
          </ac:cxnSpMkLst>
        </pc:cxnChg>
        <pc:cxnChg chg="mod">
          <ac:chgData name="Kusram, Kushal" userId="919c9c0b-c5c5-4d3c-be0c-e09e52f275a9" providerId="ADAL" clId="{65A7A311-7CC1-4542-9898-AC83F5F60BB2}" dt="2019-04-09T12:43:18.073" v="126" actId="14100"/>
          <ac:cxnSpMkLst>
            <pc:docMk/>
            <pc:sldMk cId="1372525058" sldId="272"/>
            <ac:cxnSpMk id="29" creationId="{472F0F9B-61A5-FC46-A919-F55E4BC30811}"/>
          </ac:cxnSpMkLst>
        </pc:cxnChg>
        <pc:cxnChg chg="mod">
          <ac:chgData name="Kusram, Kushal" userId="919c9c0b-c5c5-4d3c-be0c-e09e52f275a9" providerId="ADAL" clId="{65A7A311-7CC1-4542-9898-AC83F5F60BB2}" dt="2019-04-09T12:43:14.720" v="125" actId="14100"/>
          <ac:cxnSpMkLst>
            <pc:docMk/>
            <pc:sldMk cId="1372525058" sldId="272"/>
            <ac:cxnSpMk id="30" creationId="{B80A3208-37CF-5E47-AFF4-2434F20B7409}"/>
          </ac:cxnSpMkLst>
        </pc:cxnChg>
        <pc:cxnChg chg="mod">
          <ac:chgData name="Kusram, Kushal" userId="919c9c0b-c5c5-4d3c-be0c-e09e52f275a9" providerId="ADAL" clId="{65A7A311-7CC1-4542-9898-AC83F5F60BB2}" dt="2019-04-09T12:43:23.004" v="127" actId="14100"/>
          <ac:cxnSpMkLst>
            <pc:docMk/>
            <pc:sldMk cId="1372525058" sldId="272"/>
            <ac:cxnSpMk id="31" creationId="{C41717AA-B5B6-8742-94BB-10135993B415}"/>
          </ac:cxnSpMkLst>
        </pc:cxnChg>
        <pc:cxnChg chg="add mod">
          <ac:chgData name="Kusram, Kushal" userId="919c9c0b-c5c5-4d3c-be0c-e09e52f275a9" providerId="ADAL" clId="{65A7A311-7CC1-4542-9898-AC83F5F60BB2}" dt="2019-04-09T13:11:33.412" v="453" actId="14100"/>
          <ac:cxnSpMkLst>
            <pc:docMk/>
            <pc:sldMk cId="1372525058" sldId="272"/>
            <ac:cxnSpMk id="40" creationId="{CB65192E-31AD-E04D-9724-0EE06FB9E3A5}"/>
          </ac:cxnSpMkLst>
        </pc:cxnChg>
        <pc:cxnChg chg="add del mod">
          <ac:chgData name="Kusram, Kushal" userId="919c9c0b-c5c5-4d3c-be0c-e09e52f275a9" providerId="ADAL" clId="{65A7A311-7CC1-4542-9898-AC83F5F60BB2}" dt="2019-04-09T12:44:40.699" v="144" actId="11529"/>
          <ac:cxnSpMkLst>
            <pc:docMk/>
            <pc:sldMk cId="1372525058" sldId="272"/>
            <ac:cxnSpMk id="45" creationId="{D0628443-EE82-9F46-BF5E-8558ABEC3190}"/>
          </ac:cxnSpMkLst>
        </pc:cxnChg>
        <pc:cxnChg chg="mod">
          <ac:chgData name="Kusram, Kushal" userId="919c9c0b-c5c5-4d3c-be0c-e09e52f275a9" providerId="ADAL" clId="{65A7A311-7CC1-4542-9898-AC83F5F60BB2}" dt="2019-04-09T12:43:31.260" v="128" actId="1076"/>
          <ac:cxnSpMkLst>
            <pc:docMk/>
            <pc:sldMk cId="1372525058" sldId="272"/>
            <ac:cxnSpMk id="46" creationId="{4B529A1C-AF52-F644-A368-D02CD9BB8BB9}"/>
          </ac:cxnSpMkLst>
        </pc:cxnChg>
        <pc:cxnChg chg="mod">
          <ac:chgData name="Kusram, Kushal" userId="919c9c0b-c5c5-4d3c-be0c-e09e52f275a9" providerId="ADAL" clId="{65A7A311-7CC1-4542-9898-AC83F5F60BB2}" dt="2019-04-09T12:48:06.645" v="224" actId="1076"/>
          <ac:cxnSpMkLst>
            <pc:docMk/>
            <pc:sldMk cId="1372525058" sldId="272"/>
            <ac:cxnSpMk id="49" creationId="{4C94797F-CE7E-5F4D-8BB0-5A3373E34CF4}"/>
          </ac:cxnSpMkLst>
        </pc:cxnChg>
        <pc:cxnChg chg="add del mod">
          <ac:chgData name="Kusram, Kushal" userId="919c9c0b-c5c5-4d3c-be0c-e09e52f275a9" providerId="ADAL" clId="{65A7A311-7CC1-4542-9898-AC83F5F60BB2}" dt="2019-04-09T12:44:56.714" v="148" actId="11529"/>
          <ac:cxnSpMkLst>
            <pc:docMk/>
            <pc:sldMk cId="1372525058" sldId="272"/>
            <ac:cxnSpMk id="50" creationId="{95C4EFFD-078C-164D-B91D-6E2AD2C49935}"/>
          </ac:cxnSpMkLst>
        </pc:cxnChg>
        <pc:cxnChg chg="add mod">
          <ac:chgData name="Kusram, Kushal" userId="919c9c0b-c5c5-4d3c-be0c-e09e52f275a9" providerId="ADAL" clId="{65A7A311-7CC1-4542-9898-AC83F5F60BB2}" dt="2019-04-09T12:47:29.273" v="220" actId="13822"/>
          <ac:cxnSpMkLst>
            <pc:docMk/>
            <pc:sldMk cId="1372525058" sldId="272"/>
            <ac:cxnSpMk id="56" creationId="{397BBCD4-A8F4-ED49-A897-251621DD0C9B}"/>
          </ac:cxnSpMkLst>
        </pc:cxnChg>
        <pc:cxnChg chg="add del mod">
          <ac:chgData name="Kusram, Kushal" userId="919c9c0b-c5c5-4d3c-be0c-e09e52f275a9" providerId="ADAL" clId="{65A7A311-7CC1-4542-9898-AC83F5F60BB2}" dt="2019-04-09T12:47:49.900" v="222" actId="478"/>
          <ac:cxnSpMkLst>
            <pc:docMk/>
            <pc:sldMk cId="1372525058" sldId="272"/>
            <ac:cxnSpMk id="58" creationId="{5F3B1FD0-F674-5742-835B-43CBC33349F7}"/>
          </ac:cxnSpMkLst>
        </pc:cxnChg>
        <pc:cxnChg chg="add mod">
          <ac:chgData name="Kusram, Kushal" userId="919c9c0b-c5c5-4d3c-be0c-e09e52f275a9" providerId="ADAL" clId="{65A7A311-7CC1-4542-9898-AC83F5F60BB2}" dt="2019-04-09T12:48:14.456" v="226" actId="13822"/>
          <ac:cxnSpMkLst>
            <pc:docMk/>
            <pc:sldMk cId="1372525058" sldId="272"/>
            <ac:cxnSpMk id="60" creationId="{E400A4DA-F386-6F48-9BF8-1BED8F53E2F7}"/>
          </ac:cxnSpMkLst>
        </pc:cxnChg>
      </pc:sldChg>
      <pc:sldChg chg="ord">
        <pc:chgData name="Kusram, Kushal" userId="919c9c0b-c5c5-4d3c-be0c-e09e52f275a9" providerId="ADAL" clId="{65A7A311-7CC1-4542-9898-AC83F5F60BB2}" dt="2019-04-09T02:55:45.273" v="78"/>
        <pc:sldMkLst>
          <pc:docMk/>
          <pc:sldMk cId="3423574850" sldId="275"/>
        </pc:sldMkLst>
      </pc:sldChg>
      <pc:sldChg chg="modTransition">
        <pc:chgData name="Kusram, Kushal" userId="919c9c0b-c5c5-4d3c-be0c-e09e52f275a9" providerId="ADAL" clId="{65A7A311-7CC1-4542-9898-AC83F5F60BB2}" dt="2019-04-09T02:14:03.498" v="30"/>
        <pc:sldMkLst>
          <pc:docMk/>
          <pc:sldMk cId="928743943" sldId="281"/>
        </pc:sldMkLst>
      </pc:sldChg>
      <pc:sldChg chg="modSp ord">
        <pc:chgData name="Kusram, Kushal" userId="919c9c0b-c5c5-4d3c-be0c-e09e52f275a9" providerId="ADAL" clId="{65A7A311-7CC1-4542-9898-AC83F5F60BB2}" dt="2019-04-09T02:55:47.688" v="79"/>
        <pc:sldMkLst>
          <pc:docMk/>
          <pc:sldMk cId="3359455196" sldId="284"/>
        </pc:sldMkLst>
        <pc:spChg chg="mod">
          <ac:chgData name="Kusram, Kushal" userId="919c9c0b-c5c5-4d3c-be0c-e09e52f275a9" providerId="ADAL" clId="{65A7A311-7CC1-4542-9898-AC83F5F60BB2}" dt="2019-04-09T02:17:27.882" v="57" actId="20577"/>
          <ac:spMkLst>
            <pc:docMk/>
            <pc:sldMk cId="3359455196" sldId="284"/>
            <ac:spMk id="2" creationId="{8105564E-5D6E-4F60-861F-8F52E3CF9E8E}"/>
          </ac:spMkLst>
        </pc:spChg>
      </pc:sldChg>
      <pc:sldChg chg="modSp modAnim">
        <pc:chgData name="Kusram, Kushal" userId="919c9c0b-c5c5-4d3c-be0c-e09e52f275a9" providerId="ADAL" clId="{65A7A311-7CC1-4542-9898-AC83F5F60BB2}" dt="2019-04-09T02:16:55.065" v="48" actId="20577"/>
        <pc:sldMkLst>
          <pc:docMk/>
          <pc:sldMk cId="2366199571" sldId="289"/>
        </pc:sldMkLst>
        <pc:spChg chg="mod">
          <ac:chgData name="Kusram, Kushal" userId="919c9c0b-c5c5-4d3c-be0c-e09e52f275a9" providerId="ADAL" clId="{65A7A311-7CC1-4542-9898-AC83F5F60BB2}" dt="2019-04-09T02:15:37.501" v="35" actId="1076"/>
          <ac:spMkLst>
            <pc:docMk/>
            <pc:sldMk cId="2366199571" sldId="289"/>
            <ac:spMk id="8" creationId="{17CB591E-026F-4E95-ABDE-89991A84E36D}"/>
          </ac:spMkLst>
        </pc:spChg>
        <pc:spChg chg="mod">
          <ac:chgData name="Kusram, Kushal" userId="919c9c0b-c5c5-4d3c-be0c-e09e52f275a9" providerId="ADAL" clId="{65A7A311-7CC1-4542-9898-AC83F5F60BB2}" dt="2019-04-09T02:16:55.065" v="48" actId="20577"/>
          <ac:spMkLst>
            <pc:docMk/>
            <pc:sldMk cId="2366199571" sldId="289"/>
            <ac:spMk id="12" creationId="{338B4AD7-E93E-4103-9C99-0A665B8F0A1E}"/>
          </ac:spMkLst>
        </pc:spChg>
        <pc:picChg chg="mod">
          <ac:chgData name="Kusram, Kushal" userId="919c9c0b-c5c5-4d3c-be0c-e09e52f275a9" providerId="ADAL" clId="{65A7A311-7CC1-4542-9898-AC83F5F60BB2}" dt="2019-04-09T02:15:37.501" v="35" actId="1076"/>
          <ac:picMkLst>
            <pc:docMk/>
            <pc:sldMk cId="2366199571" sldId="289"/>
            <ac:picMk id="7" creationId="{66FF65FD-215D-47E9-917C-CCE16E4CF59A}"/>
          </ac:picMkLst>
        </pc:picChg>
        <pc:picChg chg="mod">
          <ac:chgData name="Kusram, Kushal" userId="919c9c0b-c5c5-4d3c-be0c-e09e52f275a9" providerId="ADAL" clId="{65A7A311-7CC1-4542-9898-AC83F5F60BB2}" dt="2019-04-09T02:16:14.222" v="40" actId="14100"/>
          <ac:picMkLst>
            <pc:docMk/>
            <pc:sldMk cId="2366199571" sldId="289"/>
            <ac:picMk id="9" creationId="{A7CC56D3-C57A-453F-A712-28A9D49DB14C}"/>
          </ac:picMkLst>
        </pc:picChg>
      </pc:sldChg>
      <pc:sldChg chg="add ord">
        <pc:chgData name="Kusram, Kushal" userId="919c9c0b-c5c5-4d3c-be0c-e09e52f275a9" providerId="ADAL" clId="{65A7A311-7CC1-4542-9898-AC83F5F60BB2}" dt="2019-04-09T02:58:27.868" v="83"/>
        <pc:sldMkLst>
          <pc:docMk/>
          <pc:sldMk cId="47417999" sldId="294"/>
        </pc:sldMkLst>
      </pc:sldChg>
      <pc:sldChg chg="del ord">
        <pc:chgData name="Kusram, Kushal" userId="919c9c0b-c5c5-4d3c-be0c-e09e52f275a9" providerId="ADAL" clId="{65A7A311-7CC1-4542-9898-AC83F5F60BB2}" dt="2019-04-09T02:58:00.506" v="80" actId="2696"/>
        <pc:sldMkLst>
          <pc:docMk/>
          <pc:sldMk cId="3636606928" sldId="294"/>
        </pc:sldMkLst>
      </pc:sldChg>
      <pc:sldChg chg="ord">
        <pc:chgData name="Kusram, Kushal" userId="919c9c0b-c5c5-4d3c-be0c-e09e52f275a9" providerId="ADAL" clId="{65A7A311-7CC1-4542-9898-AC83F5F60BB2}" dt="2019-04-09T20:13:55.627" v="514"/>
        <pc:sldMkLst>
          <pc:docMk/>
          <pc:sldMk cId="2891154384" sldId="295"/>
        </pc:sldMkLst>
      </pc:sldChg>
      <pc:sldChg chg="ord">
        <pc:chgData name="Kusram, Kushal" userId="919c9c0b-c5c5-4d3c-be0c-e09e52f275a9" providerId="ADAL" clId="{65A7A311-7CC1-4542-9898-AC83F5F60BB2}" dt="2019-04-09T12:40:29.459" v="92"/>
        <pc:sldMkLst>
          <pc:docMk/>
          <pc:sldMk cId="3701127333" sldId="297"/>
        </pc:sldMkLst>
      </pc:sldChg>
      <pc:sldChg chg="ord">
        <pc:chgData name="Kusram, Kushal" userId="919c9c0b-c5c5-4d3c-be0c-e09e52f275a9" providerId="ADAL" clId="{65A7A311-7CC1-4542-9898-AC83F5F60BB2}" dt="2019-04-09T02:58:45.329" v="84"/>
        <pc:sldMkLst>
          <pc:docMk/>
          <pc:sldMk cId="4031464822" sldId="305"/>
        </pc:sldMkLst>
      </pc:sldChg>
      <pc:sldChg chg="modSp">
        <pc:chgData name="Kusram, Kushal" userId="919c9c0b-c5c5-4d3c-be0c-e09e52f275a9" providerId="ADAL" clId="{65A7A311-7CC1-4542-9898-AC83F5F60BB2}" dt="2019-04-09T02:11:21.549" v="29" actId="20577"/>
        <pc:sldMkLst>
          <pc:docMk/>
          <pc:sldMk cId="1382269904" sldId="306"/>
        </pc:sldMkLst>
        <pc:spChg chg="mod">
          <ac:chgData name="Kusram, Kushal" userId="919c9c0b-c5c5-4d3c-be0c-e09e52f275a9" providerId="ADAL" clId="{65A7A311-7CC1-4542-9898-AC83F5F60BB2}" dt="2019-04-09T02:11:21.549" v="29" actId="20577"/>
          <ac:spMkLst>
            <pc:docMk/>
            <pc:sldMk cId="1382269904" sldId="306"/>
            <ac:spMk id="3" creationId="{1C9775F3-9508-4A17-BC78-E1A41BC55017}"/>
          </ac:spMkLst>
        </pc:spChg>
      </pc:sldChg>
      <pc:sldChg chg="modSp ord">
        <pc:chgData name="Kusram, Kushal" userId="919c9c0b-c5c5-4d3c-be0c-e09e52f275a9" providerId="ADAL" clId="{65A7A311-7CC1-4542-9898-AC83F5F60BB2}" dt="2019-04-09T02:09:37.058" v="5" actId="20577"/>
        <pc:sldMkLst>
          <pc:docMk/>
          <pc:sldMk cId="1596920583" sldId="310"/>
        </pc:sldMkLst>
        <pc:spChg chg="mod">
          <ac:chgData name="Kusram, Kushal" userId="919c9c0b-c5c5-4d3c-be0c-e09e52f275a9" providerId="ADAL" clId="{65A7A311-7CC1-4542-9898-AC83F5F60BB2}" dt="2019-04-09T02:09:37.058" v="5" actId="20577"/>
          <ac:spMkLst>
            <pc:docMk/>
            <pc:sldMk cId="1596920583" sldId="310"/>
            <ac:spMk id="3" creationId="{1C9775F3-9508-4A17-BC78-E1A41BC55017}"/>
          </ac:spMkLst>
        </pc:spChg>
      </pc:sldChg>
      <pc:sldChg chg="modSp ord">
        <pc:chgData name="Kusram, Kushal" userId="919c9c0b-c5c5-4d3c-be0c-e09e52f275a9" providerId="ADAL" clId="{65A7A311-7CC1-4542-9898-AC83F5F60BB2}" dt="2019-04-09T02:05:35.279" v="1"/>
        <pc:sldMkLst>
          <pc:docMk/>
          <pc:sldMk cId="2562008269" sldId="317"/>
        </pc:sldMkLst>
        <pc:picChg chg="mod">
          <ac:chgData name="Kusram, Kushal" userId="919c9c0b-c5c5-4d3c-be0c-e09e52f275a9" providerId="ADAL" clId="{65A7A311-7CC1-4542-9898-AC83F5F60BB2}" dt="2019-04-09T02:03:02.033" v="0" actId="1035"/>
          <ac:picMkLst>
            <pc:docMk/>
            <pc:sldMk cId="2562008269" sldId="317"/>
            <ac:picMk id="5" creationId="{886186C2-B39C-444F-B2E3-F529C4D15611}"/>
          </ac:picMkLst>
        </pc:picChg>
      </pc:sldChg>
      <pc:sldChg chg="ord">
        <pc:chgData name="Kusram, Kushal" userId="919c9c0b-c5c5-4d3c-be0c-e09e52f275a9" providerId="ADAL" clId="{65A7A311-7CC1-4542-9898-AC83F5F60BB2}" dt="2019-04-09T02:09:38.157" v="6"/>
        <pc:sldMkLst>
          <pc:docMk/>
          <pc:sldMk cId="1851067748" sldId="318"/>
        </pc:sldMkLst>
      </pc:sldChg>
      <pc:sldChg chg="modSp">
        <pc:chgData name="Kusram, Kushal" userId="919c9c0b-c5c5-4d3c-be0c-e09e52f275a9" providerId="ADAL" clId="{65A7A311-7CC1-4542-9898-AC83F5F60BB2}" dt="2019-04-09T19:13:30.222" v="480" actId="20577"/>
        <pc:sldMkLst>
          <pc:docMk/>
          <pc:sldMk cId="1541354055" sldId="326"/>
        </pc:sldMkLst>
        <pc:spChg chg="mod">
          <ac:chgData name="Kusram, Kushal" userId="919c9c0b-c5c5-4d3c-be0c-e09e52f275a9" providerId="ADAL" clId="{65A7A311-7CC1-4542-9898-AC83F5F60BB2}" dt="2019-04-09T19:13:30.222" v="480" actId="20577"/>
          <ac:spMkLst>
            <pc:docMk/>
            <pc:sldMk cId="1541354055" sldId="326"/>
            <ac:spMk id="3" creationId="{685141D2-6999-42AF-9E53-7A4EC701107A}"/>
          </ac:spMkLst>
        </pc:spChg>
      </pc:sldChg>
      <pc:sldChg chg="ord">
        <pc:chgData name="Kusram, Kushal" userId="919c9c0b-c5c5-4d3c-be0c-e09e52f275a9" providerId="ADAL" clId="{65A7A311-7CC1-4542-9898-AC83F5F60BB2}" dt="2019-04-09T02:55:45.273" v="78"/>
        <pc:sldMkLst>
          <pc:docMk/>
          <pc:sldMk cId="3107886414" sldId="327"/>
        </pc:sldMkLst>
      </pc:sldChg>
      <pc:sldChg chg="delSp modSp add ord modAnim">
        <pc:chgData name="Kusram, Kushal" userId="919c9c0b-c5c5-4d3c-be0c-e09e52f275a9" providerId="ADAL" clId="{65A7A311-7CC1-4542-9898-AC83F5F60BB2}" dt="2019-04-09T12:57:09.050" v="399"/>
        <pc:sldMkLst>
          <pc:docMk/>
          <pc:sldMk cId="697097076" sldId="329"/>
        </pc:sldMkLst>
        <pc:spChg chg="del">
          <ac:chgData name="Kusram, Kushal" userId="919c9c0b-c5c5-4d3c-be0c-e09e52f275a9" providerId="ADAL" clId="{65A7A311-7CC1-4542-9898-AC83F5F60BB2}" dt="2019-04-09T12:56:27.195" v="392" actId="478"/>
          <ac:spMkLst>
            <pc:docMk/>
            <pc:sldMk cId="697097076" sldId="329"/>
            <ac:spMk id="3" creationId="{6F2D96AC-3457-1E41-AD83-488A7B020169}"/>
          </ac:spMkLst>
        </pc:spChg>
        <pc:spChg chg="del">
          <ac:chgData name="Kusram, Kushal" userId="919c9c0b-c5c5-4d3c-be0c-e09e52f275a9" providerId="ADAL" clId="{65A7A311-7CC1-4542-9898-AC83F5F60BB2}" dt="2019-04-09T12:56:27.195" v="392" actId="478"/>
          <ac:spMkLst>
            <pc:docMk/>
            <pc:sldMk cId="697097076" sldId="329"/>
            <ac:spMk id="5" creationId="{A0BBCD52-AFE8-8C41-8998-014F5E3B6B53}"/>
          </ac:spMkLst>
        </pc:spChg>
        <pc:spChg chg="del">
          <ac:chgData name="Kusram, Kushal" userId="919c9c0b-c5c5-4d3c-be0c-e09e52f275a9" providerId="ADAL" clId="{65A7A311-7CC1-4542-9898-AC83F5F60BB2}" dt="2019-04-09T12:56:27.195" v="392" actId="478"/>
          <ac:spMkLst>
            <pc:docMk/>
            <pc:sldMk cId="697097076" sldId="329"/>
            <ac:spMk id="6" creationId="{C4AC5857-FC2C-6542-8209-85139D6851AA}"/>
          </ac:spMkLst>
        </pc:spChg>
        <pc:spChg chg="del">
          <ac:chgData name="Kusram, Kushal" userId="919c9c0b-c5c5-4d3c-be0c-e09e52f275a9" providerId="ADAL" clId="{65A7A311-7CC1-4542-9898-AC83F5F60BB2}" dt="2019-04-09T12:56:27.195" v="392" actId="478"/>
          <ac:spMkLst>
            <pc:docMk/>
            <pc:sldMk cId="697097076" sldId="329"/>
            <ac:spMk id="15" creationId="{0465F613-D316-BB41-90BF-B827435405A1}"/>
          </ac:spMkLst>
        </pc:spChg>
        <pc:spChg chg="del">
          <ac:chgData name="Kusram, Kushal" userId="919c9c0b-c5c5-4d3c-be0c-e09e52f275a9" providerId="ADAL" clId="{65A7A311-7CC1-4542-9898-AC83F5F60BB2}" dt="2019-04-09T12:56:27.195" v="392" actId="478"/>
          <ac:spMkLst>
            <pc:docMk/>
            <pc:sldMk cId="697097076" sldId="329"/>
            <ac:spMk id="16" creationId="{DF17C2DC-2F5F-974B-AA9A-8CAA6BEAE264}"/>
          </ac:spMkLst>
        </pc:spChg>
        <pc:spChg chg="del">
          <ac:chgData name="Kusram, Kushal" userId="919c9c0b-c5c5-4d3c-be0c-e09e52f275a9" providerId="ADAL" clId="{65A7A311-7CC1-4542-9898-AC83F5F60BB2}" dt="2019-04-09T12:56:27.195" v="392" actId="478"/>
          <ac:spMkLst>
            <pc:docMk/>
            <pc:sldMk cId="697097076" sldId="329"/>
            <ac:spMk id="17" creationId="{FE50B3F1-F827-8743-8908-B0C91297EDA3}"/>
          </ac:spMkLst>
        </pc:spChg>
        <pc:spChg chg="del">
          <ac:chgData name="Kusram, Kushal" userId="919c9c0b-c5c5-4d3c-be0c-e09e52f275a9" providerId="ADAL" clId="{65A7A311-7CC1-4542-9898-AC83F5F60BB2}" dt="2019-04-09T12:56:27.195" v="392" actId="478"/>
          <ac:spMkLst>
            <pc:docMk/>
            <pc:sldMk cId="697097076" sldId="329"/>
            <ac:spMk id="18" creationId="{977DD4E0-0B92-834A-82EE-C58C6F830E5F}"/>
          </ac:spMkLst>
        </pc:spChg>
        <pc:spChg chg="del">
          <ac:chgData name="Kusram, Kushal" userId="919c9c0b-c5c5-4d3c-be0c-e09e52f275a9" providerId="ADAL" clId="{65A7A311-7CC1-4542-9898-AC83F5F60BB2}" dt="2019-04-09T12:56:27.195" v="392" actId="478"/>
          <ac:spMkLst>
            <pc:docMk/>
            <pc:sldMk cId="697097076" sldId="329"/>
            <ac:spMk id="19" creationId="{727D48C4-EFD7-9B4E-BC97-D039DAAB6D87}"/>
          </ac:spMkLst>
        </pc:spChg>
        <pc:spChg chg="del">
          <ac:chgData name="Kusram, Kushal" userId="919c9c0b-c5c5-4d3c-be0c-e09e52f275a9" providerId="ADAL" clId="{65A7A311-7CC1-4542-9898-AC83F5F60BB2}" dt="2019-04-09T12:56:27.195" v="392" actId="478"/>
          <ac:spMkLst>
            <pc:docMk/>
            <pc:sldMk cId="697097076" sldId="329"/>
            <ac:spMk id="20" creationId="{ADAA608E-8039-204E-BF2D-5112CCF77A4E}"/>
          </ac:spMkLst>
        </pc:spChg>
        <pc:spChg chg="del">
          <ac:chgData name="Kusram, Kushal" userId="919c9c0b-c5c5-4d3c-be0c-e09e52f275a9" providerId="ADAL" clId="{65A7A311-7CC1-4542-9898-AC83F5F60BB2}" dt="2019-04-09T12:56:27.195" v="392" actId="478"/>
          <ac:spMkLst>
            <pc:docMk/>
            <pc:sldMk cId="697097076" sldId="329"/>
            <ac:spMk id="21" creationId="{862DC0B2-4CC9-FD4A-B906-842F765045F6}"/>
          </ac:spMkLst>
        </pc:spChg>
        <pc:spChg chg="del">
          <ac:chgData name="Kusram, Kushal" userId="919c9c0b-c5c5-4d3c-be0c-e09e52f275a9" providerId="ADAL" clId="{65A7A311-7CC1-4542-9898-AC83F5F60BB2}" dt="2019-04-09T12:56:27.195" v="392" actId="478"/>
          <ac:spMkLst>
            <pc:docMk/>
            <pc:sldMk cId="697097076" sldId="329"/>
            <ac:spMk id="22" creationId="{66900BDE-AB78-8948-8484-8D0BE3C8079A}"/>
          </ac:spMkLst>
        </pc:spChg>
        <pc:spChg chg="del">
          <ac:chgData name="Kusram, Kushal" userId="919c9c0b-c5c5-4d3c-be0c-e09e52f275a9" providerId="ADAL" clId="{65A7A311-7CC1-4542-9898-AC83F5F60BB2}" dt="2019-04-09T12:56:27.195" v="392" actId="478"/>
          <ac:spMkLst>
            <pc:docMk/>
            <pc:sldMk cId="697097076" sldId="329"/>
            <ac:spMk id="23" creationId="{8B7FA284-A1AE-BE4C-BFF9-8D177C67A548}"/>
          </ac:spMkLst>
        </pc:spChg>
        <pc:spChg chg="del">
          <ac:chgData name="Kusram, Kushal" userId="919c9c0b-c5c5-4d3c-be0c-e09e52f275a9" providerId="ADAL" clId="{65A7A311-7CC1-4542-9898-AC83F5F60BB2}" dt="2019-04-09T12:56:27.195" v="392" actId="478"/>
          <ac:spMkLst>
            <pc:docMk/>
            <pc:sldMk cId="697097076" sldId="329"/>
            <ac:spMk id="24" creationId="{416E0763-CAA5-B547-B35E-6029450BFE80}"/>
          </ac:spMkLst>
        </pc:spChg>
        <pc:spChg chg="del">
          <ac:chgData name="Kusram, Kushal" userId="919c9c0b-c5c5-4d3c-be0c-e09e52f275a9" providerId="ADAL" clId="{65A7A311-7CC1-4542-9898-AC83F5F60BB2}" dt="2019-04-09T12:56:27.195" v="392" actId="478"/>
          <ac:spMkLst>
            <pc:docMk/>
            <pc:sldMk cId="697097076" sldId="329"/>
            <ac:spMk id="25" creationId="{954D4954-1F6C-5940-9F26-3224EA8B424A}"/>
          </ac:spMkLst>
        </pc:spChg>
        <pc:spChg chg="del">
          <ac:chgData name="Kusram, Kushal" userId="919c9c0b-c5c5-4d3c-be0c-e09e52f275a9" providerId="ADAL" clId="{65A7A311-7CC1-4542-9898-AC83F5F60BB2}" dt="2019-04-09T12:56:27.195" v="392" actId="478"/>
          <ac:spMkLst>
            <pc:docMk/>
            <pc:sldMk cId="697097076" sldId="329"/>
            <ac:spMk id="26" creationId="{3BE5A6B3-3082-F941-A9B1-848073000E08}"/>
          </ac:spMkLst>
        </pc:spChg>
        <pc:spChg chg="del">
          <ac:chgData name="Kusram, Kushal" userId="919c9c0b-c5c5-4d3c-be0c-e09e52f275a9" providerId="ADAL" clId="{65A7A311-7CC1-4542-9898-AC83F5F60BB2}" dt="2019-04-09T12:56:27.195" v="392" actId="478"/>
          <ac:spMkLst>
            <pc:docMk/>
            <pc:sldMk cId="697097076" sldId="329"/>
            <ac:spMk id="41" creationId="{8F47A6DB-E52A-B041-9D44-663AC4FEA459}"/>
          </ac:spMkLst>
        </pc:spChg>
        <pc:spChg chg="del">
          <ac:chgData name="Kusram, Kushal" userId="919c9c0b-c5c5-4d3c-be0c-e09e52f275a9" providerId="ADAL" clId="{65A7A311-7CC1-4542-9898-AC83F5F60BB2}" dt="2019-04-09T12:56:27.195" v="392" actId="478"/>
          <ac:spMkLst>
            <pc:docMk/>
            <pc:sldMk cId="697097076" sldId="329"/>
            <ac:spMk id="47" creationId="{239F7E0C-8ADA-A64F-8B2B-1E22AEB5B4EF}"/>
          </ac:spMkLst>
        </pc:spChg>
        <pc:spChg chg="del">
          <ac:chgData name="Kusram, Kushal" userId="919c9c0b-c5c5-4d3c-be0c-e09e52f275a9" providerId="ADAL" clId="{65A7A311-7CC1-4542-9898-AC83F5F60BB2}" dt="2019-04-09T12:56:27.195" v="392" actId="478"/>
          <ac:spMkLst>
            <pc:docMk/>
            <pc:sldMk cId="697097076" sldId="329"/>
            <ac:spMk id="52" creationId="{77DEBA60-3AFF-AA4E-B08A-63D2E6AFFFD8}"/>
          </ac:spMkLst>
        </pc:spChg>
        <pc:spChg chg="del">
          <ac:chgData name="Kusram, Kushal" userId="919c9c0b-c5c5-4d3c-be0c-e09e52f275a9" providerId="ADAL" clId="{65A7A311-7CC1-4542-9898-AC83F5F60BB2}" dt="2019-04-09T12:56:27.195" v="392" actId="478"/>
          <ac:spMkLst>
            <pc:docMk/>
            <pc:sldMk cId="697097076" sldId="329"/>
            <ac:spMk id="54" creationId="{ABB46FFD-9598-9743-BA9D-326D727710E0}"/>
          </ac:spMkLst>
        </pc:spChg>
        <pc:spChg chg="del">
          <ac:chgData name="Kusram, Kushal" userId="919c9c0b-c5c5-4d3c-be0c-e09e52f275a9" providerId="ADAL" clId="{65A7A311-7CC1-4542-9898-AC83F5F60BB2}" dt="2019-04-09T12:56:27.195" v="392" actId="478"/>
          <ac:spMkLst>
            <pc:docMk/>
            <pc:sldMk cId="697097076" sldId="329"/>
            <ac:spMk id="62" creationId="{1E0A1BA9-862C-9946-B0AA-22760E188822}"/>
          </ac:spMkLst>
        </pc:spChg>
        <pc:spChg chg="del">
          <ac:chgData name="Kusram, Kushal" userId="919c9c0b-c5c5-4d3c-be0c-e09e52f275a9" providerId="ADAL" clId="{65A7A311-7CC1-4542-9898-AC83F5F60BB2}" dt="2019-04-09T12:56:27.195" v="392" actId="478"/>
          <ac:spMkLst>
            <pc:docMk/>
            <pc:sldMk cId="697097076" sldId="329"/>
            <ac:spMk id="63" creationId="{0B341C9F-1B71-3C4B-A003-48F6419DE229}"/>
          </ac:spMkLst>
        </pc:spChg>
        <pc:spChg chg="del">
          <ac:chgData name="Kusram, Kushal" userId="919c9c0b-c5c5-4d3c-be0c-e09e52f275a9" providerId="ADAL" clId="{65A7A311-7CC1-4542-9898-AC83F5F60BB2}" dt="2019-04-09T12:56:27.195" v="392" actId="478"/>
          <ac:spMkLst>
            <pc:docMk/>
            <pc:sldMk cId="697097076" sldId="329"/>
            <ac:spMk id="64" creationId="{094BD956-7034-054F-BFCA-B5E63E41093F}"/>
          </ac:spMkLst>
        </pc:spChg>
        <pc:graphicFrameChg chg="mod">
          <ac:chgData name="Kusram, Kushal" userId="919c9c0b-c5c5-4d3c-be0c-e09e52f275a9" providerId="ADAL" clId="{65A7A311-7CC1-4542-9898-AC83F5F60BB2}" dt="2019-04-09T12:56:36.090" v="395" actId="1076"/>
          <ac:graphicFrameMkLst>
            <pc:docMk/>
            <pc:sldMk cId="697097076" sldId="329"/>
            <ac:graphicFrameMk id="65" creationId="{68A90261-0A47-D242-AF20-C6075E0D30F6}"/>
          </ac:graphicFrameMkLst>
        </pc:graphicFrameChg>
        <pc:picChg chg="del">
          <ac:chgData name="Kusram, Kushal" userId="919c9c0b-c5c5-4d3c-be0c-e09e52f275a9" providerId="ADAL" clId="{65A7A311-7CC1-4542-9898-AC83F5F60BB2}" dt="2019-04-09T12:56:27.195" v="392" actId="478"/>
          <ac:picMkLst>
            <pc:docMk/>
            <pc:sldMk cId="697097076" sldId="329"/>
            <ac:picMk id="11" creationId="{D2B34D1A-039D-CA4E-BC5B-942D0FF6AF5B}"/>
          </ac:picMkLst>
        </pc:picChg>
        <pc:cxnChg chg="del">
          <ac:chgData name="Kusram, Kushal" userId="919c9c0b-c5c5-4d3c-be0c-e09e52f275a9" providerId="ADAL" clId="{65A7A311-7CC1-4542-9898-AC83F5F60BB2}" dt="2019-04-09T12:56:27.195" v="392" actId="478"/>
          <ac:cxnSpMkLst>
            <pc:docMk/>
            <pc:sldMk cId="697097076" sldId="329"/>
            <ac:cxnSpMk id="4" creationId="{F5659130-A32E-C247-8F8D-99D50FAB5B62}"/>
          </ac:cxnSpMkLst>
        </pc:cxnChg>
        <pc:cxnChg chg="del mod">
          <ac:chgData name="Kusram, Kushal" userId="919c9c0b-c5c5-4d3c-be0c-e09e52f275a9" providerId="ADAL" clId="{65A7A311-7CC1-4542-9898-AC83F5F60BB2}" dt="2019-04-09T12:56:27.195" v="392" actId="478"/>
          <ac:cxnSpMkLst>
            <pc:docMk/>
            <pc:sldMk cId="697097076" sldId="329"/>
            <ac:cxnSpMk id="9" creationId="{8F7C7354-D34C-3A46-B87A-E6E05D648548}"/>
          </ac:cxnSpMkLst>
        </pc:cxnChg>
        <pc:cxnChg chg="del">
          <ac:chgData name="Kusram, Kushal" userId="919c9c0b-c5c5-4d3c-be0c-e09e52f275a9" providerId="ADAL" clId="{65A7A311-7CC1-4542-9898-AC83F5F60BB2}" dt="2019-04-09T12:56:27.195" v="392" actId="478"/>
          <ac:cxnSpMkLst>
            <pc:docMk/>
            <pc:sldMk cId="697097076" sldId="329"/>
            <ac:cxnSpMk id="29" creationId="{472F0F9B-61A5-FC46-A919-F55E4BC30811}"/>
          </ac:cxnSpMkLst>
        </pc:cxnChg>
        <pc:cxnChg chg="del">
          <ac:chgData name="Kusram, Kushal" userId="919c9c0b-c5c5-4d3c-be0c-e09e52f275a9" providerId="ADAL" clId="{65A7A311-7CC1-4542-9898-AC83F5F60BB2}" dt="2019-04-09T12:56:27.195" v="392" actId="478"/>
          <ac:cxnSpMkLst>
            <pc:docMk/>
            <pc:sldMk cId="697097076" sldId="329"/>
            <ac:cxnSpMk id="30" creationId="{B80A3208-37CF-5E47-AFF4-2434F20B7409}"/>
          </ac:cxnSpMkLst>
        </pc:cxnChg>
        <pc:cxnChg chg="del">
          <ac:chgData name="Kusram, Kushal" userId="919c9c0b-c5c5-4d3c-be0c-e09e52f275a9" providerId="ADAL" clId="{65A7A311-7CC1-4542-9898-AC83F5F60BB2}" dt="2019-04-09T12:56:27.195" v="392" actId="478"/>
          <ac:cxnSpMkLst>
            <pc:docMk/>
            <pc:sldMk cId="697097076" sldId="329"/>
            <ac:cxnSpMk id="31" creationId="{C41717AA-B5B6-8742-94BB-10135993B415}"/>
          </ac:cxnSpMkLst>
        </pc:cxnChg>
        <pc:cxnChg chg="del mod">
          <ac:chgData name="Kusram, Kushal" userId="919c9c0b-c5c5-4d3c-be0c-e09e52f275a9" providerId="ADAL" clId="{65A7A311-7CC1-4542-9898-AC83F5F60BB2}" dt="2019-04-09T12:56:27.195" v="392" actId="478"/>
          <ac:cxnSpMkLst>
            <pc:docMk/>
            <pc:sldMk cId="697097076" sldId="329"/>
            <ac:cxnSpMk id="40" creationId="{CB65192E-31AD-E04D-9724-0EE06FB9E3A5}"/>
          </ac:cxnSpMkLst>
        </pc:cxnChg>
        <pc:cxnChg chg="del mod">
          <ac:chgData name="Kusram, Kushal" userId="919c9c0b-c5c5-4d3c-be0c-e09e52f275a9" providerId="ADAL" clId="{65A7A311-7CC1-4542-9898-AC83F5F60BB2}" dt="2019-04-09T12:56:27.195" v="392" actId="478"/>
          <ac:cxnSpMkLst>
            <pc:docMk/>
            <pc:sldMk cId="697097076" sldId="329"/>
            <ac:cxnSpMk id="46" creationId="{4B529A1C-AF52-F644-A368-D02CD9BB8BB9}"/>
          </ac:cxnSpMkLst>
        </pc:cxnChg>
        <pc:cxnChg chg="del mod">
          <ac:chgData name="Kusram, Kushal" userId="919c9c0b-c5c5-4d3c-be0c-e09e52f275a9" providerId="ADAL" clId="{65A7A311-7CC1-4542-9898-AC83F5F60BB2}" dt="2019-04-09T12:56:27.195" v="392" actId="478"/>
          <ac:cxnSpMkLst>
            <pc:docMk/>
            <pc:sldMk cId="697097076" sldId="329"/>
            <ac:cxnSpMk id="49" creationId="{4C94797F-CE7E-5F4D-8BB0-5A3373E34CF4}"/>
          </ac:cxnSpMkLst>
        </pc:cxnChg>
        <pc:cxnChg chg="del mod">
          <ac:chgData name="Kusram, Kushal" userId="919c9c0b-c5c5-4d3c-be0c-e09e52f275a9" providerId="ADAL" clId="{65A7A311-7CC1-4542-9898-AC83F5F60BB2}" dt="2019-04-09T12:56:27.195" v="392" actId="478"/>
          <ac:cxnSpMkLst>
            <pc:docMk/>
            <pc:sldMk cId="697097076" sldId="329"/>
            <ac:cxnSpMk id="56" creationId="{397BBCD4-A8F4-ED49-A897-251621DD0C9B}"/>
          </ac:cxnSpMkLst>
        </pc:cxnChg>
        <pc:cxnChg chg="del mod">
          <ac:chgData name="Kusram, Kushal" userId="919c9c0b-c5c5-4d3c-be0c-e09e52f275a9" providerId="ADAL" clId="{65A7A311-7CC1-4542-9898-AC83F5F60BB2}" dt="2019-04-09T12:56:27.195" v="392" actId="478"/>
          <ac:cxnSpMkLst>
            <pc:docMk/>
            <pc:sldMk cId="697097076" sldId="329"/>
            <ac:cxnSpMk id="60" creationId="{E400A4DA-F386-6F48-9BF8-1BED8F53E2F7}"/>
          </ac:cxnSpMkLst>
        </pc:cxnChg>
      </pc:sldChg>
      <pc:sldChg chg="addSp delSp modSp add del">
        <pc:chgData name="Kusram, Kushal" userId="919c9c0b-c5c5-4d3c-be0c-e09e52f275a9" providerId="ADAL" clId="{65A7A311-7CC1-4542-9898-AC83F5F60BB2}" dt="2019-04-09T20:14:10.896" v="515" actId="2696"/>
        <pc:sldMkLst>
          <pc:docMk/>
          <pc:sldMk cId="125924596" sldId="332"/>
        </pc:sldMkLst>
        <pc:spChg chg="mod">
          <ac:chgData name="Kusram, Kushal" userId="919c9c0b-c5c5-4d3c-be0c-e09e52f275a9" providerId="ADAL" clId="{65A7A311-7CC1-4542-9898-AC83F5F60BB2}" dt="2019-04-09T20:12:13.051" v="506" actId="20577"/>
          <ac:spMkLst>
            <pc:docMk/>
            <pc:sldMk cId="125924596" sldId="332"/>
            <ac:spMk id="2" creationId="{83BFCF78-FF6B-9E47-A059-E47CF8F07E78}"/>
          </ac:spMkLst>
        </pc:spChg>
        <pc:spChg chg="del">
          <ac:chgData name="Kusram, Kushal" userId="919c9c0b-c5c5-4d3c-be0c-e09e52f275a9" providerId="ADAL" clId="{65A7A311-7CC1-4542-9898-AC83F5F60BB2}" dt="2019-04-09T20:12:16.473" v="507" actId="478"/>
          <ac:spMkLst>
            <pc:docMk/>
            <pc:sldMk cId="125924596" sldId="332"/>
            <ac:spMk id="3" creationId="{60F66ED2-3A14-FD4D-99C7-E68585CB63D9}"/>
          </ac:spMkLst>
        </pc:spChg>
        <pc:graphicFrameChg chg="add mod modGraphic">
          <ac:chgData name="Kusram, Kushal" userId="919c9c0b-c5c5-4d3c-be0c-e09e52f275a9" providerId="ADAL" clId="{65A7A311-7CC1-4542-9898-AC83F5F60BB2}" dt="2019-04-09T20:13:17.138" v="513" actId="14734"/>
          <ac:graphicFrameMkLst>
            <pc:docMk/>
            <pc:sldMk cId="125924596" sldId="332"/>
            <ac:graphicFrameMk id="4" creationId="{7C122FF8-93E5-B644-B870-C3E6471E12D9}"/>
          </ac:graphicFrameMkLst>
        </pc:graphicFrameChg>
      </pc:sldChg>
    </pc:docChg>
  </pc:docChgLst>
  <pc:docChgLst>
    <pc:chgData name="Nguyen, Mien" userId="S::mien.nguyen@ucdenver.edu::7a5ade78-ce75-466c-a2f0-ab1e1b555b0b" providerId="AD" clId="Web-{40E605C6-F2B7-4665-AD3A-340275D511F7}"/>
    <pc:docChg chg="addSld modSld">
      <pc:chgData name="Nguyen, Mien" userId="S::mien.nguyen@ucdenver.edu::7a5ade78-ce75-466c-a2f0-ab1e1b555b0b" providerId="AD" clId="Web-{40E605C6-F2B7-4665-AD3A-340275D511F7}" dt="2019-04-03T21:02:36.583" v="478" actId="1076"/>
      <pc:docMkLst>
        <pc:docMk/>
      </pc:docMkLst>
      <pc:sldChg chg="modSp add replId">
        <pc:chgData name="Nguyen, Mien" userId="S::mien.nguyen@ucdenver.edu::7a5ade78-ce75-466c-a2f0-ab1e1b555b0b" providerId="AD" clId="Web-{40E605C6-F2B7-4665-AD3A-340275D511F7}" dt="2019-04-03T18:02:28.425" v="34" actId="20577"/>
        <pc:sldMkLst>
          <pc:docMk/>
          <pc:sldMk cId="3988598004" sldId="277"/>
        </pc:sldMkLst>
        <pc:spChg chg="mod">
          <ac:chgData name="Nguyen, Mien" userId="S::mien.nguyen@ucdenver.edu::7a5ade78-ce75-466c-a2f0-ab1e1b555b0b" providerId="AD" clId="Web-{40E605C6-F2B7-4665-AD3A-340275D511F7}" dt="2019-04-03T17:32:59.600" v="5" actId="20577"/>
          <ac:spMkLst>
            <pc:docMk/>
            <pc:sldMk cId="3988598004" sldId="277"/>
            <ac:spMk id="2" creationId="{8105564E-5D6E-4F60-861F-8F52E3CF9E8E}"/>
          </ac:spMkLst>
        </pc:spChg>
        <pc:spChg chg="mod">
          <ac:chgData name="Nguyen, Mien" userId="S::mien.nguyen@ucdenver.edu::7a5ade78-ce75-466c-a2f0-ab1e1b555b0b" providerId="AD" clId="Web-{40E605C6-F2B7-4665-AD3A-340275D511F7}" dt="2019-04-03T18:02:28.425" v="34" actId="20577"/>
          <ac:spMkLst>
            <pc:docMk/>
            <pc:sldMk cId="3988598004" sldId="277"/>
            <ac:spMk id="3" creationId="{F6B15381-CA76-414A-8D32-8A5CEB26A1E6}"/>
          </ac:spMkLst>
        </pc:spChg>
      </pc:sldChg>
    </pc:docChg>
  </pc:docChgLst>
  <pc:docChgLst>
    <pc:chgData name="Henry, Jeremy" userId="S::jeremy.henry@ucdenver.edu::165e3c9f-6eba-4df2-ae0e-53f1fe77b741" providerId="AD" clId="Web-{5EEF1709-F086-43DB-9668-9E4E64966DB4}"/>
    <pc:docChg chg="addSld modSld sldOrd">
      <pc:chgData name="Henry, Jeremy" userId="S::jeremy.henry@ucdenver.edu::165e3c9f-6eba-4df2-ae0e-53f1fe77b741" providerId="AD" clId="Web-{5EEF1709-F086-43DB-9668-9E4E64966DB4}" dt="2019-03-30T21:34:23.422" v="581"/>
      <pc:docMkLst>
        <pc:docMk/>
      </pc:docMkLst>
    </pc:docChg>
  </pc:docChgLst>
  <pc:docChgLst>
    <pc:chgData name="Soto, Julio" userId="2b5e536d-100e-4780-b440-b637f7120a73" providerId="ADAL" clId="{56A181B1-A9C8-4219-89C2-29D030AA7937}"/>
    <pc:docChg chg="undo custSel addSld delSld modSld">
      <pc:chgData name="Soto, Julio" userId="2b5e536d-100e-4780-b440-b637f7120a73" providerId="ADAL" clId="{56A181B1-A9C8-4219-89C2-29D030AA7937}" dt="2019-04-09T01:54:23.095" v="2809" actId="113"/>
      <pc:docMkLst>
        <pc:docMk/>
      </pc:docMkLst>
      <pc:sldChg chg="modSp">
        <pc:chgData name="Soto, Julio" userId="2b5e536d-100e-4780-b440-b637f7120a73" providerId="ADAL" clId="{56A181B1-A9C8-4219-89C2-29D030AA7937}" dt="2019-04-07T18:53:33.829" v="497" actId="27636"/>
        <pc:sldMkLst>
          <pc:docMk/>
          <pc:sldMk cId="2139281934" sldId="266"/>
        </pc:sldMkLst>
        <pc:spChg chg="mod">
          <ac:chgData name="Soto, Julio" userId="2b5e536d-100e-4780-b440-b637f7120a73" providerId="ADAL" clId="{56A181B1-A9C8-4219-89C2-29D030AA7937}" dt="2019-04-07T18:53:33.829" v="497" actId="27636"/>
          <ac:spMkLst>
            <pc:docMk/>
            <pc:sldMk cId="2139281934" sldId="266"/>
            <ac:spMk id="2" creationId="{CB79D397-AF64-CE41-BB0D-F54B026DD09F}"/>
          </ac:spMkLst>
        </pc:spChg>
      </pc:sldChg>
      <pc:sldChg chg="modSp">
        <pc:chgData name="Soto, Julio" userId="2b5e536d-100e-4780-b440-b637f7120a73" providerId="ADAL" clId="{56A181B1-A9C8-4219-89C2-29D030AA7937}" dt="2019-04-07T17:22:51.019" v="308" actId="20577"/>
        <pc:sldMkLst>
          <pc:docMk/>
          <pc:sldMk cId="1349996902" sldId="274"/>
        </pc:sldMkLst>
        <pc:spChg chg="mod">
          <ac:chgData name="Soto, Julio" userId="2b5e536d-100e-4780-b440-b637f7120a73" providerId="ADAL" clId="{56A181B1-A9C8-4219-89C2-29D030AA7937}" dt="2019-04-07T17:22:51.019" v="308" actId="20577"/>
          <ac:spMkLst>
            <pc:docMk/>
            <pc:sldMk cId="1349996902" sldId="274"/>
            <ac:spMk id="8" creationId="{88E26F09-0FD3-4519-A7AA-C41D68E13073}"/>
          </ac:spMkLst>
        </pc:spChg>
      </pc:sldChg>
      <pc:sldChg chg="modSp">
        <pc:chgData name="Soto, Julio" userId="2b5e536d-100e-4780-b440-b637f7120a73" providerId="ADAL" clId="{56A181B1-A9C8-4219-89C2-29D030AA7937}" dt="2019-04-09T00:32:25.020" v="1315"/>
        <pc:sldMkLst>
          <pc:docMk/>
          <pc:sldMk cId="3423574850" sldId="275"/>
        </pc:sldMkLst>
        <pc:spChg chg="mod">
          <ac:chgData name="Soto, Julio" userId="2b5e536d-100e-4780-b440-b637f7120a73" providerId="ADAL" clId="{56A181B1-A9C8-4219-89C2-29D030AA7937}" dt="2019-04-09T00:32:25.020" v="1315"/>
          <ac:spMkLst>
            <pc:docMk/>
            <pc:sldMk cId="3423574850" sldId="275"/>
            <ac:spMk id="3" creationId="{27A00502-46F5-3040-9B6C-5C28028B70F3}"/>
          </ac:spMkLst>
        </pc:spChg>
      </pc:sldChg>
      <pc:sldChg chg="modSp">
        <pc:chgData name="Soto, Julio" userId="2b5e536d-100e-4780-b440-b637f7120a73" providerId="ADAL" clId="{56A181B1-A9C8-4219-89C2-29D030AA7937}" dt="2019-04-07T17:15:34.579" v="275" actId="313"/>
        <pc:sldMkLst>
          <pc:docMk/>
          <pc:sldMk cId="3988598004" sldId="277"/>
        </pc:sldMkLst>
        <pc:spChg chg="mod">
          <ac:chgData name="Soto, Julio" userId="2b5e536d-100e-4780-b440-b637f7120a73" providerId="ADAL" clId="{56A181B1-A9C8-4219-89C2-29D030AA7937}" dt="2019-04-07T17:15:34.579" v="275" actId="313"/>
          <ac:spMkLst>
            <pc:docMk/>
            <pc:sldMk cId="3988598004" sldId="277"/>
            <ac:spMk id="14" creationId="{A6BD3653-484C-49E3-BC00-4A3083750C07}"/>
          </ac:spMkLst>
        </pc:spChg>
      </pc:sldChg>
      <pc:sldChg chg="modSp">
        <pc:chgData name="Soto, Julio" userId="2b5e536d-100e-4780-b440-b637f7120a73" providerId="ADAL" clId="{56A181B1-A9C8-4219-89C2-29D030AA7937}" dt="2019-04-07T17:15:42.388" v="277" actId="2"/>
        <pc:sldMkLst>
          <pc:docMk/>
          <pc:sldMk cId="928743943" sldId="281"/>
        </pc:sldMkLst>
        <pc:spChg chg="mod">
          <ac:chgData name="Soto, Julio" userId="2b5e536d-100e-4780-b440-b637f7120a73" providerId="ADAL" clId="{56A181B1-A9C8-4219-89C2-29D030AA7937}" dt="2019-04-07T17:15:42.388" v="277" actId="2"/>
          <ac:spMkLst>
            <pc:docMk/>
            <pc:sldMk cId="928743943" sldId="281"/>
            <ac:spMk id="4" creationId="{519E7FEC-175A-49E5-98B3-399D669396CF}"/>
          </ac:spMkLst>
        </pc:spChg>
      </pc:sldChg>
      <pc:sldChg chg="modSp">
        <pc:chgData name="Soto, Julio" userId="2b5e536d-100e-4780-b440-b637f7120a73" providerId="ADAL" clId="{56A181B1-A9C8-4219-89C2-29D030AA7937}" dt="2019-04-07T17:15:44.514" v="279" actId="2"/>
        <pc:sldMkLst>
          <pc:docMk/>
          <pc:sldMk cId="1256893631" sldId="282"/>
        </pc:sldMkLst>
        <pc:spChg chg="mod">
          <ac:chgData name="Soto, Julio" userId="2b5e536d-100e-4780-b440-b637f7120a73" providerId="ADAL" clId="{56A181B1-A9C8-4219-89C2-29D030AA7937}" dt="2019-04-07T17:15:44.514" v="279" actId="2"/>
          <ac:spMkLst>
            <pc:docMk/>
            <pc:sldMk cId="1256893631" sldId="282"/>
            <ac:spMk id="4" creationId="{519E7FEC-175A-49E5-98B3-399D669396CF}"/>
          </ac:spMkLst>
        </pc:spChg>
      </pc:sldChg>
      <pc:sldChg chg="modSp">
        <pc:chgData name="Soto, Julio" userId="2b5e536d-100e-4780-b440-b637f7120a73" providerId="ADAL" clId="{56A181B1-A9C8-4219-89C2-29D030AA7937}" dt="2019-04-07T17:16:22.209" v="293" actId="313"/>
        <pc:sldMkLst>
          <pc:docMk/>
          <pc:sldMk cId="3959193854" sldId="287"/>
        </pc:sldMkLst>
        <pc:spChg chg="mod">
          <ac:chgData name="Soto, Julio" userId="2b5e536d-100e-4780-b440-b637f7120a73" providerId="ADAL" clId="{56A181B1-A9C8-4219-89C2-29D030AA7937}" dt="2019-04-07T17:16:22.209" v="293" actId="313"/>
          <ac:spMkLst>
            <pc:docMk/>
            <pc:sldMk cId="3959193854" sldId="287"/>
            <ac:spMk id="11" creationId="{CEE83478-EB33-4326-ACD8-8F9F535146C0}"/>
          </ac:spMkLst>
        </pc:spChg>
      </pc:sldChg>
      <pc:sldChg chg="modSp">
        <pc:chgData name="Soto, Julio" userId="2b5e536d-100e-4780-b440-b637f7120a73" providerId="ADAL" clId="{56A181B1-A9C8-4219-89C2-29D030AA7937}" dt="2019-04-07T17:16:12.019" v="292" actId="20577"/>
        <pc:sldMkLst>
          <pc:docMk/>
          <pc:sldMk cId="2366199571" sldId="289"/>
        </pc:sldMkLst>
        <pc:spChg chg="mod">
          <ac:chgData name="Soto, Julio" userId="2b5e536d-100e-4780-b440-b637f7120a73" providerId="ADAL" clId="{56A181B1-A9C8-4219-89C2-29D030AA7937}" dt="2019-04-07T17:16:12.019" v="292" actId="20577"/>
          <ac:spMkLst>
            <pc:docMk/>
            <pc:sldMk cId="2366199571" sldId="289"/>
            <ac:spMk id="12" creationId="{338B4AD7-E93E-4103-9C99-0A665B8F0A1E}"/>
          </ac:spMkLst>
        </pc:spChg>
      </pc:sldChg>
      <pc:sldChg chg="modSp">
        <pc:chgData name="Soto, Julio" userId="2b5e536d-100e-4780-b440-b637f7120a73" providerId="ADAL" clId="{56A181B1-A9C8-4219-89C2-29D030AA7937}" dt="2019-04-07T18:20:27.235" v="451" actId="6549"/>
        <pc:sldMkLst>
          <pc:docMk/>
          <pc:sldMk cId="993615462" sldId="291"/>
        </pc:sldMkLst>
        <pc:spChg chg="mod">
          <ac:chgData name="Soto, Julio" userId="2b5e536d-100e-4780-b440-b637f7120a73" providerId="ADAL" clId="{56A181B1-A9C8-4219-89C2-29D030AA7937}" dt="2019-04-07T18:20:27.235" v="451" actId="6549"/>
          <ac:spMkLst>
            <pc:docMk/>
            <pc:sldMk cId="993615462" sldId="291"/>
            <ac:spMk id="2" creationId="{8105564E-5D6E-4F60-861F-8F52E3CF9E8E}"/>
          </ac:spMkLst>
        </pc:spChg>
        <pc:spChg chg="mod">
          <ac:chgData name="Soto, Julio" userId="2b5e536d-100e-4780-b440-b637f7120a73" providerId="ADAL" clId="{56A181B1-A9C8-4219-89C2-29D030AA7937}" dt="2019-04-07T17:16:36.595" v="294" actId="313"/>
          <ac:spMkLst>
            <pc:docMk/>
            <pc:sldMk cId="993615462" sldId="291"/>
            <ac:spMk id="8" creationId="{C1D998F1-2959-40CE-966C-5DB23D52EF49}"/>
          </ac:spMkLst>
        </pc:spChg>
        <pc:spChg chg="mod">
          <ac:chgData name="Soto, Julio" userId="2b5e536d-100e-4780-b440-b637f7120a73" providerId="ADAL" clId="{56A181B1-A9C8-4219-89C2-29D030AA7937}" dt="2019-04-07T18:19:38.160" v="435" actId="1036"/>
          <ac:spMkLst>
            <pc:docMk/>
            <pc:sldMk cId="993615462" sldId="291"/>
            <ac:spMk id="10" creationId="{2EC7E769-6A87-407F-B077-3142CD2B5B26}"/>
          </ac:spMkLst>
        </pc:spChg>
      </pc:sldChg>
      <pc:sldChg chg="modSp">
        <pc:chgData name="Soto, Julio" userId="2b5e536d-100e-4780-b440-b637f7120a73" providerId="ADAL" clId="{56A181B1-A9C8-4219-89C2-29D030AA7937}" dt="2019-04-07T18:17:33.026" v="424" actId="27636"/>
        <pc:sldMkLst>
          <pc:docMk/>
          <pc:sldMk cId="2168235713" sldId="292"/>
        </pc:sldMkLst>
        <pc:spChg chg="mod">
          <ac:chgData name="Soto, Julio" userId="2b5e536d-100e-4780-b440-b637f7120a73" providerId="ADAL" clId="{56A181B1-A9C8-4219-89C2-29D030AA7937}" dt="2019-04-07T18:17:33.026" v="424" actId="27636"/>
          <ac:spMkLst>
            <pc:docMk/>
            <pc:sldMk cId="2168235713" sldId="292"/>
            <ac:spMk id="3" creationId="{C3055E9E-3BC8-854A-8C7D-352472CEEC32}"/>
          </ac:spMkLst>
        </pc:spChg>
      </pc:sldChg>
      <pc:sldChg chg="modSp">
        <pc:chgData name="Soto, Julio" userId="2b5e536d-100e-4780-b440-b637f7120a73" providerId="ADAL" clId="{56A181B1-A9C8-4219-89C2-29D030AA7937}" dt="2019-04-07T17:17:40.966" v="299" actId="2"/>
        <pc:sldMkLst>
          <pc:docMk/>
          <pc:sldMk cId="2891154384" sldId="295"/>
        </pc:sldMkLst>
        <pc:spChg chg="mod">
          <ac:chgData name="Soto, Julio" userId="2b5e536d-100e-4780-b440-b637f7120a73" providerId="ADAL" clId="{56A181B1-A9C8-4219-89C2-29D030AA7937}" dt="2019-04-07T17:17:36.633" v="297" actId="2"/>
          <ac:spMkLst>
            <pc:docMk/>
            <pc:sldMk cId="2891154384" sldId="295"/>
            <ac:spMk id="5" creationId="{00000000-0000-0000-0000-000000000000}"/>
          </ac:spMkLst>
        </pc:spChg>
        <pc:spChg chg="mod">
          <ac:chgData name="Soto, Julio" userId="2b5e536d-100e-4780-b440-b637f7120a73" providerId="ADAL" clId="{56A181B1-A9C8-4219-89C2-29D030AA7937}" dt="2019-04-07T17:17:38.429" v="298" actId="2"/>
          <ac:spMkLst>
            <pc:docMk/>
            <pc:sldMk cId="2891154384" sldId="295"/>
            <ac:spMk id="6" creationId="{00000000-0000-0000-0000-000000000000}"/>
          </ac:spMkLst>
        </pc:spChg>
        <pc:spChg chg="mod">
          <ac:chgData name="Soto, Julio" userId="2b5e536d-100e-4780-b440-b637f7120a73" providerId="ADAL" clId="{56A181B1-A9C8-4219-89C2-29D030AA7937}" dt="2019-04-07T17:17:40.966" v="299" actId="2"/>
          <ac:spMkLst>
            <pc:docMk/>
            <pc:sldMk cId="2891154384" sldId="295"/>
            <ac:spMk id="8" creationId="{00000000-0000-0000-0000-000000000000}"/>
          </ac:spMkLst>
        </pc:spChg>
      </pc:sldChg>
      <pc:sldChg chg="modSp">
        <pc:chgData name="Soto, Julio" userId="2b5e536d-100e-4780-b440-b637f7120a73" providerId="ADAL" clId="{56A181B1-A9C8-4219-89C2-29D030AA7937}" dt="2019-04-07T17:21:09.850" v="306" actId="313"/>
        <pc:sldMkLst>
          <pc:docMk/>
          <pc:sldMk cId="233717086" sldId="296"/>
        </pc:sldMkLst>
        <pc:spChg chg="mod">
          <ac:chgData name="Soto, Julio" userId="2b5e536d-100e-4780-b440-b637f7120a73" providerId="ADAL" clId="{56A181B1-A9C8-4219-89C2-29D030AA7937}" dt="2019-04-07T17:21:09.850" v="306" actId="313"/>
          <ac:spMkLst>
            <pc:docMk/>
            <pc:sldMk cId="233717086" sldId="296"/>
            <ac:spMk id="3" creationId="{18BFFE67-31E4-6B4D-B331-08A3A8CFF703}"/>
          </ac:spMkLst>
        </pc:spChg>
      </pc:sldChg>
      <pc:sldChg chg="modSp">
        <pc:chgData name="Soto, Julio" userId="2b5e536d-100e-4780-b440-b637f7120a73" providerId="ADAL" clId="{56A181B1-A9C8-4219-89C2-29D030AA7937}" dt="2019-04-07T17:22:32.664" v="307" actId="2"/>
        <pc:sldMkLst>
          <pc:docMk/>
          <pc:sldMk cId="3701127333" sldId="297"/>
        </pc:sldMkLst>
        <pc:spChg chg="mod">
          <ac:chgData name="Soto, Julio" userId="2b5e536d-100e-4780-b440-b637f7120a73" providerId="ADAL" clId="{56A181B1-A9C8-4219-89C2-29D030AA7937}" dt="2019-04-07T17:22:32.664" v="307" actId="2"/>
          <ac:spMkLst>
            <pc:docMk/>
            <pc:sldMk cId="3701127333" sldId="297"/>
            <ac:spMk id="3" creationId="{18BFFE67-31E4-6B4D-B331-08A3A8CFF703}"/>
          </ac:spMkLst>
        </pc:spChg>
      </pc:sldChg>
      <pc:sldChg chg="modSp">
        <pc:chgData name="Soto, Julio" userId="2b5e536d-100e-4780-b440-b637f7120a73" providerId="ADAL" clId="{56A181B1-A9C8-4219-89C2-29D030AA7937}" dt="2019-04-07T17:20:45.802" v="305" actId="2"/>
        <pc:sldMkLst>
          <pc:docMk/>
          <pc:sldMk cId="2932597282" sldId="299"/>
        </pc:sldMkLst>
        <pc:spChg chg="mod">
          <ac:chgData name="Soto, Julio" userId="2b5e536d-100e-4780-b440-b637f7120a73" providerId="ADAL" clId="{56A181B1-A9C8-4219-89C2-29D030AA7937}" dt="2019-04-07T17:20:40.019" v="304" actId="2"/>
          <ac:spMkLst>
            <pc:docMk/>
            <pc:sldMk cId="2932597282" sldId="299"/>
            <ac:spMk id="4" creationId="{00000000-0000-0000-0000-000000000000}"/>
          </ac:spMkLst>
        </pc:spChg>
        <pc:spChg chg="mod">
          <ac:chgData name="Soto, Julio" userId="2b5e536d-100e-4780-b440-b637f7120a73" providerId="ADAL" clId="{56A181B1-A9C8-4219-89C2-29D030AA7937}" dt="2019-04-07T17:20:45.802" v="305" actId="2"/>
          <ac:spMkLst>
            <pc:docMk/>
            <pc:sldMk cId="2932597282" sldId="299"/>
            <ac:spMk id="5" creationId="{00000000-0000-0000-0000-000000000000}"/>
          </ac:spMkLst>
        </pc:spChg>
      </pc:sldChg>
      <pc:sldChg chg="add">
        <pc:chgData name="Soto, Julio" userId="2b5e536d-100e-4780-b440-b637f7120a73" providerId="ADAL" clId="{56A181B1-A9C8-4219-89C2-29D030AA7937}" dt="2019-04-07T16:07:42.252" v="1"/>
        <pc:sldMkLst>
          <pc:docMk/>
          <pc:sldMk cId="1382269904" sldId="306"/>
        </pc:sldMkLst>
      </pc:sldChg>
      <pc:sldChg chg="add">
        <pc:chgData name="Soto, Julio" userId="2b5e536d-100e-4780-b440-b637f7120a73" providerId="ADAL" clId="{56A181B1-A9C8-4219-89C2-29D030AA7937}" dt="2019-04-07T16:07:42.252" v="1"/>
        <pc:sldMkLst>
          <pc:docMk/>
          <pc:sldMk cId="2900414029" sldId="307"/>
        </pc:sldMkLst>
      </pc:sldChg>
      <pc:sldChg chg="modSp add">
        <pc:chgData name="Soto, Julio" userId="2b5e536d-100e-4780-b440-b637f7120a73" providerId="ADAL" clId="{56A181B1-A9C8-4219-89C2-29D030AA7937}" dt="2019-04-09T01:54:23.095" v="2809" actId="113"/>
        <pc:sldMkLst>
          <pc:docMk/>
          <pc:sldMk cId="3345400555" sldId="309"/>
        </pc:sldMkLst>
        <pc:spChg chg="mod">
          <ac:chgData name="Soto, Julio" userId="2b5e536d-100e-4780-b440-b637f7120a73" providerId="ADAL" clId="{56A181B1-A9C8-4219-89C2-29D030AA7937}" dt="2019-04-09T01:54:23.095" v="2809" actId="113"/>
          <ac:spMkLst>
            <pc:docMk/>
            <pc:sldMk cId="3345400555" sldId="309"/>
            <ac:spMk id="3" creationId="{1C9775F3-9508-4A17-BC78-E1A41BC55017}"/>
          </ac:spMkLst>
        </pc:spChg>
      </pc:sldChg>
      <pc:sldChg chg="modSp add">
        <pc:chgData name="Soto, Julio" userId="2b5e536d-100e-4780-b440-b637f7120a73" providerId="ADAL" clId="{56A181B1-A9C8-4219-89C2-29D030AA7937}" dt="2019-04-09T00:58:14.352" v="2258" actId="113"/>
        <pc:sldMkLst>
          <pc:docMk/>
          <pc:sldMk cId="1596920583" sldId="310"/>
        </pc:sldMkLst>
        <pc:spChg chg="mod">
          <ac:chgData name="Soto, Julio" userId="2b5e536d-100e-4780-b440-b637f7120a73" providerId="ADAL" clId="{56A181B1-A9C8-4219-89C2-29D030AA7937}" dt="2019-04-09T00:58:14.352" v="2258" actId="113"/>
          <ac:spMkLst>
            <pc:docMk/>
            <pc:sldMk cId="1596920583" sldId="310"/>
            <ac:spMk id="3" creationId="{1C9775F3-9508-4A17-BC78-E1A41BC55017}"/>
          </ac:spMkLst>
        </pc:spChg>
      </pc:sldChg>
      <pc:sldChg chg="modSp add">
        <pc:chgData name="Soto, Julio" userId="2b5e536d-100e-4780-b440-b637f7120a73" providerId="ADAL" clId="{56A181B1-A9C8-4219-89C2-29D030AA7937}" dt="2019-04-09T01:52:08.088" v="2806" actId="20577"/>
        <pc:sldMkLst>
          <pc:docMk/>
          <pc:sldMk cId="1345101549" sldId="311"/>
        </pc:sldMkLst>
        <pc:spChg chg="mod">
          <ac:chgData name="Soto, Julio" userId="2b5e536d-100e-4780-b440-b637f7120a73" providerId="ADAL" clId="{56A181B1-A9C8-4219-89C2-29D030AA7937}" dt="2019-04-09T01:52:08.088" v="2806" actId="20577"/>
          <ac:spMkLst>
            <pc:docMk/>
            <pc:sldMk cId="1345101549" sldId="311"/>
            <ac:spMk id="3" creationId="{1C9775F3-9508-4A17-BC78-E1A41BC55017}"/>
          </ac:spMkLst>
        </pc:spChg>
      </pc:sldChg>
      <pc:sldChg chg="addSp delSp modSp add">
        <pc:chgData name="Soto, Julio" userId="2b5e536d-100e-4780-b440-b637f7120a73" providerId="ADAL" clId="{56A181B1-A9C8-4219-89C2-29D030AA7937}" dt="2019-04-09T01:32:33.713" v="2762" actId="478"/>
        <pc:sldMkLst>
          <pc:docMk/>
          <pc:sldMk cId="3766340060" sldId="312"/>
        </pc:sldMkLst>
        <pc:spChg chg="mod ord">
          <ac:chgData name="Soto, Julio" userId="2b5e536d-100e-4780-b440-b637f7120a73" providerId="ADAL" clId="{56A181B1-A9C8-4219-89C2-29D030AA7937}" dt="2019-04-09T01:28:04.933" v="2752" actId="166"/>
          <ac:spMkLst>
            <pc:docMk/>
            <pc:sldMk cId="3766340060" sldId="312"/>
            <ac:spMk id="3" creationId="{1C9775F3-9508-4A17-BC78-E1A41BC55017}"/>
          </ac:spMkLst>
        </pc:spChg>
        <pc:picChg chg="add mod">
          <ac:chgData name="Soto, Julio" userId="2b5e536d-100e-4780-b440-b637f7120a73" providerId="ADAL" clId="{56A181B1-A9C8-4219-89C2-29D030AA7937}" dt="2019-04-09T01:07:26.682" v="2437" actId="1037"/>
          <ac:picMkLst>
            <pc:docMk/>
            <pc:sldMk cId="3766340060" sldId="312"/>
            <ac:picMk id="5" creationId="{601112DD-AB10-4A17-94AA-A57B0616DB90}"/>
          </ac:picMkLst>
        </pc:picChg>
        <pc:picChg chg="del mod">
          <ac:chgData name="Soto, Julio" userId="2b5e536d-100e-4780-b440-b637f7120a73" providerId="ADAL" clId="{56A181B1-A9C8-4219-89C2-29D030AA7937}" dt="2019-04-09T01:24:17.039" v="2746" actId="478"/>
          <ac:picMkLst>
            <pc:docMk/>
            <pc:sldMk cId="3766340060" sldId="312"/>
            <ac:picMk id="8" creationId="{C5B336DA-F719-0B46-87C9-A6AF330E38CC}"/>
          </ac:picMkLst>
        </pc:picChg>
        <pc:picChg chg="del">
          <ac:chgData name="Soto, Julio" userId="2b5e536d-100e-4780-b440-b637f7120a73" providerId="ADAL" clId="{56A181B1-A9C8-4219-89C2-29D030AA7937}" dt="2019-04-09T01:27:45.683" v="2748" actId="478"/>
          <ac:picMkLst>
            <pc:docMk/>
            <pc:sldMk cId="3766340060" sldId="312"/>
            <ac:picMk id="9" creationId="{BE7C8F3F-C2E7-9547-89E9-6A6895C236FF}"/>
          </ac:picMkLst>
        </pc:picChg>
        <pc:picChg chg="add mod">
          <ac:chgData name="Soto, Julio" userId="2b5e536d-100e-4780-b440-b637f7120a73" providerId="ADAL" clId="{56A181B1-A9C8-4219-89C2-29D030AA7937}" dt="2019-04-09T01:29:14.855" v="2758" actId="14100"/>
          <ac:picMkLst>
            <pc:docMk/>
            <pc:sldMk cId="3766340060" sldId="312"/>
            <ac:picMk id="10" creationId="{B132907E-74ED-4C4A-AE47-24771B157E5B}"/>
          </ac:picMkLst>
        </pc:picChg>
        <pc:picChg chg="add del mod">
          <ac:chgData name="Soto, Julio" userId="2b5e536d-100e-4780-b440-b637f7120a73" providerId="ADAL" clId="{56A181B1-A9C8-4219-89C2-29D030AA7937}" dt="2019-04-09T01:31:20.186" v="2760" actId="478"/>
          <ac:picMkLst>
            <pc:docMk/>
            <pc:sldMk cId="3766340060" sldId="312"/>
            <ac:picMk id="12" creationId="{BB1D2E55-DCE8-4C5F-BFC4-3206E09A055B}"/>
          </ac:picMkLst>
        </pc:picChg>
        <pc:picChg chg="add del">
          <ac:chgData name="Soto, Julio" userId="2b5e536d-100e-4780-b440-b637f7120a73" providerId="ADAL" clId="{56A181B1-A9C8-4219-89C2-29D030AA7937}" dt="2019-04-09T01:32:33.713" v="2762" actId="478"/>
          <ac:picMkLst>
            <pc:docMk/>
            <pc:sldMk cId="3766340060" sldId="312"/>
            <ac:picMk id="1026" creationId="{29450F3F-AD96-456A-9B1F-A0252662939B}"/>
          </ac:picMkLst>
        </pc:picChg>
      </pc:sldChg>
      <pc:sldChg chg="modSp add">
        <pc:chgData name="Soto, Julio" userId="2b5e536d-100e-4780-b440-b637f7120a73" providerId="ADAL" clId="{56A181B1-A9C8-4219-89C2-29D030AA7937}" dt="2019-04-07T18:44:50.710" v="481" actId="6549"/>
        <pc:sldMkLst>
          <pc:docMk/>
          <pc:sldMk cId="2278986164" sldId="313"/>
        </pc:sldMkLst>
        <pc:spChg chg="mod">
          <ac:chgData name="Soto, Julio" userId="2b5e536d-100e-4780-b440-b637f7120a73" providerId="ADAL" clId="{56A181B1-A9C8-4219-89C2-29D030AA7937}" dt="2019-04-07T18:44:50.710" v="481" actId="6549"/>
          <ac:spMkLst>
            <pc:docMk/>
            <pc:sldMk cId="2278986164" sldId="313"/>
            <ac:spMk id="3" creationId="{1C9775F3-9508-4A17-BC78-E1A41BC55017}"/>
          </ac:spMkLst>
        </pc:spChg>
      </pc:sldChg>
      <pc:sldChg chg="add">
        <pc:chgData name="Soto, Julio" userId="2b5e536d-100e-4780-b440-b637f7120a73" providerId="ADAL" clId="{56A181B1-A9C8-4219-89C2-29D030AA7937}" dt="2019-04-07T16:07:42.252" v="1"/>
        <pc:sldMkLst>
          <pc:docMk/>
          <pc:sldMk cId="3114139377" sldId="315"/>
        </pc:sldMkLst>
      </pc:sldChg>
      <pc:sldChg chg="add">
        <pc:chgData name="Soto, Julio" userId="2b5e536d-100e-4780-b440-b637f7120a73" providerId="ADAL" clId="{56A181B1-A9C8-4219-89C2-29D030AA7937}" dt="2019-04-07T16:07:42.252" v="1"/>
        <pc:sldMkLst>
          <pc:docMk/>
          <pc:sldMk cId="1195352007" sldId="316"/>
        </pc:sldMkLst>
      </pc:sldChg>
      <pc:sldChg chg="addSp modSp add">
        <pc:chgData name="Soto, Julio" userId="2b5e536d-100e-4780-b440-b637f7120a73" providerId="ADAL" clId="{56A181B1-A9C8-4219-89C2-29D030AA7937}" dt="2019-04-09T00:56:56.226" v="2256" actId="20577"/>
        <pc:sldMkLst>
          <pc:docMk/>
          <pc:sldMk cId="2562008269" sldId="317"/>
        </pc:sldMkLst>
        <pc:spChg chg="mod ord">
          <ac:chgData name="Soto, Julio" userId="2b5e536d-100e-4780-b440-b637f7120a73" providerId="ADAL" clId="{56A181B1-A9C8-4219-89C2-29D030AA7937}" dt="2019-04-09T00:56:56.226" v="2256" actId="20577"/>
          <ac:spMkLst>
            <pc:docMk/>
            <pc:sldMk cId="2562008269" sldId="317"/>
            <ac:spMk id="3" creationId="{1C9775F3-9508-4A17-BC78-E1A41BC55017}"/>
          </ac:spMkLst>
        </pc:spChg>
        <pc:picChg chg="add mod">
          <ac:chgData name="Soto, Julio" userId="2b5e536d-100e-4780-b440-b637f7120a73" providerId="ADAL" clId="{56A181B1-A9C8-4219-89C2-29D030AA7937}" dt="2019-04-09T00:56:36.544" v="2255" actId="14100"/>
          <ac:picMkLst>
            <pc:docMk/>
            <pc:sldMk cId="2562008269" sldId="317"/>
            <ac:picMk id="5" creationId="{886186C2-B39C-444F-B2E3-F529C4D15611}"/>
          </ac:picMkLst>
        </pc:picChg>
      </pc:sldChg>
      <pc:sldChg chg="add">
        <pc:chgData name="Soto, Julio" userId="2b5e536d-100e-4780-b440-b637f7120a73" providerId="ADAL" clId="{56A181B1-A9C8-4219-89C2-29D030AA7937}" dt="2019-04-07T16:07:42.252" v="1"/>
        <pc:sldMkLst>
          <pc:docMk/>
          <pc:sldMk cId="1851067748" sldId="318"/>
        </pc:sldMkLst>
      </pc:sldChg>
      <pc:sldChg chg="modSp add">
        <pc:chgData name="Soto, Julio" userId="2b5e536d-100e-4780-b440-b637f7120a73" providerId="ADAL" clId="{56A181B1-A9C8-4219-89C2-29D030AA7937}" dt="2019-04-07T19:05:59.741" v="579" actId="27636"/>
        <pc:sldMkLst>
          <pc:docMk/>
          <pc:sldMk cId="3054625926" sldId="319"/>
        </pc:sldMkLst>
        <pc:spChg chg="mod">
          <ac:chgData name="Soto, Julio" userId="2b5e536d-100e-4780-b440-b637f7120a73" providerId="ADAL" clId="{56A181B1-A9C8-4219-89C2-29D030AA7937}" dt="2019-04-07T18:20:50.057" v="452" actId="6549"/>
          <ac:spMkLst>
            <pc:docMk/>
            <pc:sldMk cId="3054625926" sldId="319"/>
            <ac:spMk id="2" creationId="{8105564E-5D6E-4F60-861F-8F52E3CF9E8E}"/>
          </ac:spMkLst>
        </pc:spChg>
        <pc:spChg chg="mod">
          <ac:chgData name="Soto, Julio" userId="2b5e536d-100e-4780-b440-b637f7120a73" providerId="ADAL" clId="{56A181B1-A9C8-4219-89C2-29D030AA7937}" dt="2019-04-07T19:05:59.741" v="579" actId="27636"/>
          <ac:spMkLst>
            <pc:docMk/>
            <pc:sldMk cId="3054625926" sldId="319"/>
            <ac:spMk id="3" creationId="{F6B15381-CA76-414A-8D32-8A5CEB26A1E6}"/>
          </ac:spMkLst>
        </pc:spChg>
      </pc:sldChg>
      <pc:sldChg chg="modSp add">
        <pc:chgData name="Soto, Julio" userId="2b5e536d-100e-4780-b440-b637f7120a73" providerId="ADAL" clId="{56A181B1-A9C8-4219-89C2-29D030AA7937}" dt="2019-04-09T00:40:31.547" v="2028" actId="20577"/>
        <pc:sldMkLst>
          <pc:docMk/>
          <pc:sldMk cId="3107886414" sldId="327"/>
        </pc:sldMkLst>
        <pc:spChg chg="mod">
          <ac:chgData name="Soto, Julio" userId="2b5e536d-100e-4780-b440-b637f7120a73" providerId="ADAL" clId="{56A181B1-A9C8-4219-89C2-29D030AA7937}" dt="2019-04-09T00:40:31.547" v="2028" actId="20577"/>
          <ac:spMkLst>
            <pc:docMk/>
            <pc:sldMk cId="3107886414" sldId="327"/>
            <ac:spMk id="3" creationId="{27A00502-46F5-3040-9B6C-5C28028B70F3}"/>
          </ac:spMkLst>
        </pc:spChg>
      </pc:sldChg>
    </pc:docChg>
  </pc:docChgLst>
  <pc:docChgLst>
    <pc:chgData name="Henry, Jeremy" userId="S::jeremy.henry@ucdenver.edu::165e3c9f-6eba-4df2-ae0e-53f1fe77b741" providerId="AD" clId="Web-{49200A69-5527-3A1E-5472-93F11F3F399A}"/>
    <pc:docChg chg="modSld">
      <pc:chgData name="Henry, Jeremy" userId="S::jeremy.henry@ucdenver.edu::165e3c9f-6eba-4df2-ae0e-53f1fe77b741" providerId="AD" clId="Web-{49200A69-5527-3A1E-5472-93F11F3F399A}" dt="2019-04-09T18:28:32.717" v="1081" actId="20577"/>
      <pc:docMkLst>
        <pc:docMk/>
      </pc:docMkLst>
      <pc:sldChg chg="modSp">
        <pc:chgData name="Henry, Jeremy" userId="S::jeremy.henry@ucdenver.edu::165e3c9f-6eba-4df2-ae0e-53f1fe77b741" providerId="AD" clId="Web-{49200A69-5527-3A1E-5472-93F11F3F399A}" dt="2019-04-09T17:23:13.247" v="647" actId="20577"/>
        <pc:sldMkLst>
          <pc:docMk/>
          <pc:sldMk cId="4081195929" sldId="273"/>
        </pc:sldMkLst>
        <pc:spChg chg="mod">
          <ac:chgData name="Henry, Jeremy" userId="S::jeremy.henry@ucdenver.edu::165e3c9f-6eba-4df2-ae0e-53f1fe77b741" providerId="AD" clId="Web-{49200A69-5527-3A1E-5472-93F11F3F399A}" dt="2019-04-09T17:23:13.247" v="647" actId="20577"/>
          <ac:spMkLst>
            <pc:docMk/>
            <pc:sldMk cId="4081195929" sldId="273"/>
            <ac:spMk id="3" creationId="{DBF6B371-EE11-1246-A36E-6284435FE9AC}"/>
          </ac:spMkLst>
        </pc:spChg>
      </pc:sldChg>
      <pc:sldChg chg="addSp delSp modSp">
        <pc:chgData name="Henry, Jeremy" userId="S::jeremy.henry@ucdenver.edu::165e3c9f-6eba-4df2-ae0e-53f1fe77b741" providerId="AD" clId="Web-{49200A69-5527-3A1E-5472-93F11F3F399A}" dt="2019-04-09T18:06:54.904" v="1077"/>
        <pc:sldMkLst>
          <pc:docMk/>
          <pc:sldMk cId="982493062" sldId="328"/>
        </pc:sldMkLst>
        <pc:spChg chg="mod">
          <ac:chgData name="Henry, Jeremy" userId="S::jeremy.henry@ucdenver.edu::165e3c9f-6eba-4df2-ae0e-53f1fe77b741" providerId="AD" clId="Web-{49200A69-5527-3A1E-5472-93F11F3F399A}" dt="2019-04-09T17:37:27.044" v="918" actId="20577"/>
          <ac:spMkLst>
            <pc:docMk/>
            <pc:sldMk cId="982493062" sldId="328"/>
            <ac:spMk id="2" creationId="{56D1A34D-3C0E-473F-A3CA-6313D22FB869}"/>
          </ac:spMkLst>
        </pc:spChg>
        <pc:spChg chg="mod">
          <ac:chgData name="Henry, Jeremy" userId="S::jeremy.henry@ucdenver.edu::165e3c9f-6eba-4df2-ae0e-53f1fe77b741" providerId="AD" clId="Web-{49200A69-5527-3A1E-5472-93F11F3F399A}" dt="2019-04-09T17:49:53.013" v="956" actId="20577"/>
          <ac:spMkLst>
            <pc:docMk/>
            <pc:sldMk cId="982493062" sldId="328"/>
            <ac:spMk id="3" creationId="{DDC6626E-7D05-4C55-8446-FC3B437D0C72}"/>
          </ac:spMkLst>
        </pc:spChg>
        <pc:spChg chg="add del mod">
          <ac:chgData name="Henry, Jeremy" userId="S::jeremy.henry@ucdenver.edu::165e3c9f-6eba-4df2-ae0e-53f1fe77b741" providerId="AD" clId="Web-{49200A69-5527-3A1E-5472-93F11F3F399A}" dt="2019-04-09T18:04:56.686" v="958"/>
          <ac:spMkLst>
            <pc:docMk/>
            <pc:sldMk cId="982493062" sldId="328"/>
            <ac:spMk id="7" creationId="{C916B4D5-141F-49D8-8DF0-A63371654321}"/>
          </ac:spMkLst>
        </pc:spChg>
        <pc:spChg chg="add del mod">
          <ac:chgData name="Henry, Jeremy" userId="S::jeremy.henry@ucdenver.edu::165e3c9f-6eba-4df2-ae0e-53f1fe77b741" providerId="AD" clId="Web-{49200A69-5527-3A1E-5472-93F11F3F399A}" dt="2019-04-09T18:05:12.092" v="961"/>
          <ac:spMkLst>
            <pc:docMk/>
            <pc:sldMk cId="982493062" sldId="328"/>
            <ac:spMk id="8" creationId="{78134B71-B7C8-4BEF-845C-E8BD9594576C}"/>
          </ac:spMkLst>
        </pc:spChg>
        <pc:graphicFrameChg chg="add mod modGraphic">
          <ac:chgData name="Henry, Jeremy" userId="S::jeremy.henry@ucdenver.edu::165e3c9f-6eba-4df2-ae0e-53f1fe77b741" providerId="AD" clId="Web-{49200A69-5527-3A1E-5472-93F11F3F399A}" dt="2019-04-09T18:06:54.904" v="1077"/>
          <ac:graphicFrameMkLst>
            <pc:docMk/>
            <pc:sldMk cId="982493062" sldId="328"/>
            <ac:graphicFrameMk id="6" creationId="{3A63BDF8-BA3E-4DA6-B6A6-A9FD7F97DF08}"/>
          </ac:graphicFrameMkLst>
        </pc:graphicFrameChg>
        <pc:picChg chg="del">
          <ac:chgData name="Henry, Jeremy" userId="S::jeremy.henry@ucdenver.edu::165e3c9f-6eba-4df2-ae0e-53f1fe77b741" providerId="AD" clId="Web-{49200A69-5527-3A1E-5472-93F11F3F399A}" dt="2019-04-09T17:11:56.528" v="3"/>
          <ac:picMkLst>
            <pc:docMk/>
            <pc:sldMk cId="982493062" sldId="328"/>
            <ac:picMk id="4" creationId="{CF46558C-308A-45EF-B38B-6BF24E3C5CBC}"/>
          </ac:picMkLst>
        </pc:picChg>
      </pc:sldChg>
      <pc:sldChg chg="modSp">
        <pc:chgData name="Henry, Jeremy" userId="S::jeremy.henry@ucdenver.edu::165e3c9f-6eba-4df2-ae0e-53f1fe77b741" providerId="AD" clId="Web-{49200A69-5527-3A1E-5472-93F11F3F399A}" dt="2019-04-09T18:28:32.717" v="1080" actId="20577"/>
        <pc:sldMkLst>
          <pc:docMk/>
          <pc:sldMk cId="2489406782" sldId="331"/>
        </pc:sldMkLst>
        <pc:spChg chg="mod">
          <ac:chgData name="Henry, Jeremy" userId="S::jeremy.henry@ucdenver.edu::165e3c9f-6eba-4df2-ae0e-53f1fe77b741" providerId="AD" clId="Web-{49200A69-5527-3A1E-5472-93F11F3F399A}" dt="2019-04-09T18:28:32.717" v="1080" actId="20577"/>
          <ac:spMkLst>
            <pc:docMk/>
            <pc:sldMk cId="2489406782" sldId="331"/>
            <ac:spMk id="3" creationId="{E50E278D-696B-4BF6-898D-AD837E8F9BCE}"/>
          </ac:spMkLst>
        </pc:spChg>
      </pc:sldChg>
    </pc:docChg>
  </pc:docChgLst>
  <pc:docChgLst>
    <pc:chgData name="Soto, Julio" userId="S::julio.m.soto@ucdenver.edu::2b5e536d-100e-4780-b440-b637f7120a73" providerId="AD" clId="Web-{916A7D8F-4237-46C9-84EE-59C12D08C9F3}"/>
    <pc:docChg chg="modSld">
      <pc:chgData name="Soto, Julio" userId="S::julio.m.soto@ucdenver.edu::2b5e536d-100e-4780-b440-b637f7120a73" providerId="AD" clId="Web-{916A7D8F-4237-46C9-84EE-59C12D08C9F3}" dt="2019-04-23T15:07:14.164" v="1"/>
      <pc:docMkLst>
        <pc:docMk/>
      </pc:docMkLst>
      <pc:sldChg chg="addAnim modAnim">
        <pc:chgData name="Soto, Julio" userId="S::julio.m.soto@ucdenver.edu::2b5e536d-100e-4780-b440-b637f7120a73" providerId="AD" clId="Web-{916A7D8F-4237-46C9-84EE-59C12D08C9F3}" dt="2019-04-23T15:07:14.164" v="1"/>
        <pc:sldMkLst>
          <pc:docMk/>
          <pc:sldMk cId="1596920583" sldId="310"/>
        </pc:sldMkLst>
      </pc:sldChg>
    </pc:docChg>
  </pc:docChgLst>
  <pc:docChgLst>
    <pc:chgData name="Nguyen, Mien" userId="S::mien.nguyen@ucdenver.edu::7a5ade78-ce75-466c-a2f0-ab1e1b555b0b" providerId="AD" clId="Web-{54AB26EE-E5C5-4C33-E938-E4A31C889384}"/>
    <pc:docChg chg="addSld delSld modSld sldOrd">
      <pc:chgData name="Nguyen, Mien" userId="S::mien.nguyen@ucdenver.edu::7a5ade78-ce75-466c-a2f0-ab1e1b555b0b" providerId="AD" clId="Web-{54AB26EE-E5C5-4C33-E938-E4A31C889384}" dt="2019-04-08T04:48:33.466" v="2124" actId="1076"/>
      <pc:docMkLst>
        <pc:docMk/>
      </pc:docMkLst>
      <pc:sldChg chg="addSp delSp modSp delAnim modAnim">
        <pc:chgData name="Nguyen, Mien" userId="S::mien.nguyen@ucdenver.edu::7a5ade78-ce75-466c-a2f0-ab1e1b555b0b" providerId="AD" clId="Web-{54AB26EE-E5C5-4C33-E938-E4A31C889384}" dt="2019-04-08T00:04:16.813" v="124"/>
        <pc:sldMkLst>
          <pc:docMk/>
          <pc:sldMk cId="1349996902" sldId="274"/>
        </pc:sldMkLst>
        <pc:spChg chg="mod">
          <ac:chgData name="Nguyen, Mien" userId="S::mien.nguyen@ucdenver.edu::7a5ade78-ce75-466c-a2f0-ab1e1b555b0b" providerId="AD" clId="Web-{54AB26EE-E5C5-4C33-E938-E4A31C889384}" dt="2019-04-08T00:01:26.416" v="115" actId="20577"/>
          <ac:spMkLst>
            <pc:docMk/>
            <pc:sldMk cId="1349996902" sldId="274"/>
            <ac:spMk id="3" creationId="{719EE895-45EC-4B35-B7ED-530D8D704923}"/>
          </ac:spMkLst>
        </pc:spChg>
        <pc:spChg chg="mod">
          <ac:chgData name="Nguyen, Mien" userId="S::mien.nguyen@ucdenver.edu::7a5ade78-ce75-466c-a2f0-ab1e1b555b0b" providerId="AD" clId="Web-{54AB26EE-E5C5-4C33-E938-E4A31C889384}" dt="2019-04-08T00:04:16.813" v="124"/>
          <ac:spMkLst>
            <pc:docMk/>
            <pc:sldMk cId="1349996902" sldId="274"/>
            <ac:spMk id="4" creationId="{8C3C38B2-F2DA-4234-8DC5-FF6D35B62816}"/>
          </ac:spMkLst>
        </pc:spChg>
        <pc:spChg chg="mod">
          <ac:chgData name="Nguyen, Mien" userId="S::mien.nguyen@ucdenver.edu::7a5ade78-ce75-466c-a2f0-ab1e1b555b0b" providerId="AD" clId="Web-{54AB26EE-E5C5-4C33-E938-E4A31C889384}" dt="2019-04-08T00:01:14.556" v="113" actId="20577"/>
          <ac:spMkLst>
            <pc:docMk/>
            <pc:sldMk cId="1349996902" sldId="274"/>
            <ac:spMk id="6" creationId="{5D8BB5C4-2CE8-450F-9621-35B477822C02}"/>
          </ac:spMkLst>
        </pc:spChg>
        <pc:spChg chg="del mod">
          <ac:chgData name="Nguyen, Mien" userId="S::mien.nguyen@ucdenver.edu::7a5ade78-ce75-466c-a2f0-ab1e1b555b0b" providerId="AD" clId="Web-{54AB26EE-E5C5-4C33-E938-E4A31C889384}" dt="2019-04-07T23:55:26.153" v="31"/>
          <ac:spMkLst>
            <pc:docMk/>
            <pc:sldMk cId="1349996902" sldId="274"/>
            <ac:spMk id="8" creationId="{88E26F09-0FD3-4519-A7AA-C41D68E13073}"/>
          </ac:spMkLst>
        </pc:spChg>
        <pc:picChg chg="add mod">
          <ac:chgData name="Nguyen, Mien" userId="S::mien.nguyen@ucdenver.edu::7a5ade78-ce75-466c-a2f0-ab1e1b555b0b" providerId="AD" clId="Web-{54AB26EE-E5C5-4C33-E938-E4A31C889384}" dt="2019-04-07T23:58:15.878" v="44" actId="1076"/>
          <ac:picMkLst>
            <pc:docMk/>
            <pc:sldMk cId="1349996902" sldId="274"/>
            <ac:picMk id="5" creationId="{F299C4B9-77C2-41FD-B705-01E84F83098E}"/>
          </ac:picMkLst>
        </pc:picChg>
        <pc:picChg chg="add mod">
          <ac:chgData name="Nguyen, Mien" userId="S::mien.nguyen@ucdenver.edu::7a5ade78-ce75-466c-a2f0-ab1e1b555b0b" providerId="AD" clId="Web-{54AB26EE-E5C5-4C33-E938-E4A31C889384}" dt="2019-04-07T23:58:20.300" v="45" actId="1076"/>
          <ac:picMkLst>
            <pc:docMk/>
            <pc:sldMk cId="1349996902" sldId="274"/>
            <ac:picMk id="10" creationId="{DBE95708-2B9A-4849-8CBB-0B558E12222A}"/>
          </ac:picMkLst>
        </pc:picChg>
      </pc:sldChg>
      <pc:sldChg chg="modSp">
        <pc:chgData name="Nguyen, Mien" userId="S::mien.nguyen@ucdenver.edu::7a5ade78-ce75-466c-a2f0-ab1e1b555b0b" providerId="AD" clId="Web-{54AB26EE-E5C5-4C33-E938-E4A31C889384}" dt="2019-04-07T23:44:09.034" v="4" actId="1076"/>
        <pc:sldMkLst>
          <pc:docMk/>
          <pc:sldMk cId="993615462" sldId="291"/>
        </pc:sldMkLst>
        <pc:spChg chg="mod">
          <ac:chgData name="Nguyen, Mien" userId="S::mien.nguyen@ucdenver.edu::7a5ade78-ce75-466c-a2f0-ab1e1b555b0b" providerId="AD" clId="Web-{54AB26EE-E5C5-4C33-E938-E4A31C889384}" dt="2019-04-07T23:44:09.019" v="3" actId="1076"/>
          <ac:spMkLst>
            <pc:docMk/>
            <pc:sldMk cId="993615462" sldId="291"/>
            <ac:spMk id="3" creationId="{107F462B-E680-450B-80D6-6044CFC555D7}"/>
          </ac:spMkLst>
        </pc:spChg>
        <pc:spChg chg="mod">
          <ac:chgData name="Nguyen, Mien" userId="S::mien.nguyen@ucdenver.edu::7a5ade78-ce75-466c-a2f0-ab1e1b555b0b" providerId="AD" clId="Web-{54AB26EE-E5C5-4C33-E938-E4A31C889384}" dt="2019-04-07T23:44:09.034" v="4" actId="1076"/>
          <ac:spMkLst>
            <pc:docMk/>
            <pc:sldMk cId="993615462" sldId="291"/>
            <ac:spMk id="4" creationId="{F7D8A5F1-BD9F-4071-A222-05CCD785E9F1}"/>
          </ac:spMkLst>
        </pc:spChg>
        <pc:spChg chg="mod">
          <ac:chgData name="Nguyen, Mien" userId="S::mien.nguyen@ucdenver.edu::7a5ade78-ce75-466c-a2f0-ab1e1b555b0b" providerId="AD" clId="Web-{54AB26EE-E5C5-4C33-E938-E4A31C889384}" dt="2019-04-07T23:44:08.972" v="0" actId="1076"/>
          <ac:spMkLst>
            <pc:docMk/>
            <pc:sldMk cId="993615462" sldId="291"/>
            <ac:spMk id="5" creationId="{12CFC7B0-70F5-46CA-A832-057EF20879D6}"/>
          </ac:spMkLst>
        </pc:spChg>
        <pc:spChg chg="mod">
          <ac:chgData name="Nguyen, Mien" userId="S::mien.nguyen@ucdenver.edu::7a5ade78-ce75-466c-a2f0-ab1e1b555b0b" providerId="AD" clId="Web-{54AB26EE-E5C5-4C33-E938-E4A31C889384}" dt="2019-04-07T23:44:08.987" v="1" actId="1076"/>
          <ac:spMkLst>
            <pc:docMk/>
            <pc:sldMk cId="993615462" sldId="291"/>
            <ac:spMk id="8" creationId="{C1D998F1-2959-40CE-966C-5DB23D52EF49}"/>
          </ac:spMkLst>
        </pc:spChg>
        <pc:spChg chg="mod">
          <ac:chgData name="Nguyen, Mien" userId="S::mien.nguyen@ucdenver.edu::7a5ade78-ce75-466c-a2f0-ab1e1b555b0b" providerId="AD" clId="Web-{54AB26EE-E5C5-4C33-E938-E4A31C889384}" dt="2019-04-07T23:44:09.003" v="2" actId="1076"/>
          <ac:spMkLst>
            <pc:docMk/>
            <pc:sldMk cId="993615462" sldId="291"/>
            <ac:spMk id="10" creationId="{2EC7E769-6A87-407F-B077-3142CD2B5B26}"/>
          </ac:spMkLst>
        </pc:spChg>
      </pc:sldChg>
      <pc:sldChg chg="addSp delSp modSp addAnim delAnim modAnim">
        <pc:chgData name="Nguyen, Mien" userId="S::mien.nguyen@ucdenver.edu::7a5ade78-ce75-466c-a2f0-ab1e1b555b0b" providerId="AD" clId="Web-{54AB26EE-E5C5-4C33-E938-E4A31C889384}" dt="2019-04-08T04:18:00.004" v="1631"/>
        <pc:sldMkLst>
          <pc:docMk/>
          <pc:sldMk cId="1266900784" sldId="293"/>
        </pc:sldMkLst>
        <pc:spChg chg="mod">
          <ac:chgData name="Nguyen, Mien" userId="S::mien.nguyen@ucdenver.edu::7a5ade78-ce75-466c-a2f0-ab1e1b555b0b" providerId="AD" clId="Web-{54AB26EE-E5C5-4C33-E938-E4A31C889384}" dt="2019-04-08T02:32:36.496" v="843" actId="20577"/>
          <ac:spMkLst>
            <pc:docMk/>
            <pc:sldMk cId="1266900784" sldId="293"/>
            <ac:spMk id="2" creationId="{BFC2415F-3F06-3F46-A60B-87A0FD2230AC}"/>
          </ac:spMkLst>
        </pc:spChg>
        <pc:spChg chg="add del mod">
          <ac:chgData name="Nguyen, Mien" userId="S::mien.nguyen@ucdenver.edu::7a5ade78-ce75-466c-a2f0-ab1e1b555b0b" providerId="AD" clId="Web-{54AB26EE-E5C5-4C33-E938-E4A31C889384}" dt="2019-04-08T01:53:20.118" v="264"/>
          <ac:spMkLst>
            <pc:docMk/>
            <pc:sldMk cId="1266900784" sldId="293"/>
            <ac:spMk id="4" creationId="{8B5093D6-8115-438C-A768-587D7801502A}"/>
          </ac:spMkLst>
        </pc:spChg>
        <pc:spChg chg="del mod">
          <ac:chgData name="Nguyen, Mien" userId="S::mien.nguyen@ucdenver.edu::7a5ade78-ce75-466c-a2f0-ab1e1b555b0b" providerId="AD" clId="Web-{54AB26EE-E5C5-4C33-E938-E4A31C889384}" dt="2019-04-08T04:17:50.176" v="1629"/>
          <ac:spMkLst>
            <pc:docMk/>
            <pc:sldMk cId="1266900784" sldId="293"/>
            <ac:spMk id="5" creationId="{26180265-44C4-4C91-BAA9-A4EC4015609D}"/>
          </ac:spMkLst>
        </pc:spChg>
        <pc:spChg chg="del">
          <ac:chgData name="Nguyen, Mien" userId="S::mien.nguyen@ucdenver.edu::7a5ade78-ce75-466c-a2f0-ab1e1b555b0b" providerId="AD" clId="Web-{54AB26EE-E5C5-4C33-E938-E4A31C889384}" dt="2019-04-08T00:06:51.100" v="201"/>
          <ac:spMkLst>
            <pc:docMk/>
            <pc:sldMk cId="1266900784" sldId="293"/>
            <ac:spMk id="6" creationId="{5D8BB5C4-2CE8-450F-9621-35B477822C02}"/>
          </ac:spMkLst>
        </pc:spChg>
        <pc:spChg chg="del mod">
          <ac:chgData name="Nguyen, Mien" userId="S::mien.nguyen@ucdenver.edu::7a5ade78-ce75-466c-a2f0-ab1e1b555b0b" providerId="AD" clId="Web-{54AB26EE-E5C5-4C33-E938-E4A31C889384}" dt="2019-04-08T04:17:56.004" v="1630"/>
          <ac:spMkLst>
            <pc:docMk/>
            <pc:sldMk cId="1266900784" sldId="293"/>
            <ac:spMk id="7" creationId="{27575CF8-978E-4533-BEEB-8B791FB75482}"/>
          </ac:spMkLst>
        </pc:spChg>
        <pc:spChg chg="del mod">
          <ac:chgData name="Nguyen, Mien" userId="S::mien.nguyen@ucdenver.edu::7a5ade78-ce75-466c-a2f0-ab1e1b555b0b" providerId="AD" clId="Web-{54AB26EE-E5C5-4C33-E938-E4A31C889384}" dt="2019-04-08T04:18:00.004" v="1631"/>
          <ac:spMkLst>
            <pc:docMk/>
            <pc:sldMk cId="1266900784" sldId="293"/>
            <ac:spMk id="8" creationId="{41059640-E0ED-42EF-BC26-24465AE14AE9}"/>
          </ac:spMkLst>
        </pc:spChg>
        <pc:spChg chg="add del mod">
          <ac:chgData name="Nguyen, Mien" userId="S::mien.nguyen@ucdenver.edu::7a5ade78-ce75-466c-a2f0-ab1e1b555b0b" providerId="AD" clId="Web-{54AB26EE-E5C5-4C33-E938-E4A31C889384}" dt="2019-04-08T01:53:20.118" v="263"/>
          <ac:spMkLst>
            <pc:docMk/>
            <pc:sldMk cId="1266900784" sldId="293"/>
            <ac:spMk id="11" creationId="{7604B201-1FAF-4293-AD29-B2684C03D424}"/>
          </ac:spMkLst>
        </pc:spChg>
        <pc:spChg chg="add del">
          <ac:chgData name="Nguyen, Mien" userId="S::mien.nguyen@ucdenver.edu::7a5ade78-ce75-466c-a2f0-ab1e1b555b0b" providerId="AD" clId="Web-{54AB26EE-E5C5-4C33-E938-E4A31C889384}" dt="2019-04-08T02:01:24.009" v="353"/>
          <ac:spMkLst>
            <pc:docMk/>
            <pc:sldMk cId="1266900784" sldId="293"/>
            <ac:spMk id="12" creationId="{6DB8F425-F705-4328-B3A5-DBDA8B0DA4D0}"/>
          </ac:spMkLst>
        </pc:spChg>
        <pc:spChg chg="add del">
          <ac:chgData name="Nguyen, Mien" userId="S::mien.nguyen@ucdenver.edu::7a5ade78-ce75-466c-a2f0-ab1e1b555b0b" providerId="AD" clId="Web-{54AB26EE-E5C5-4C33-E938-E4A31C889384}" dt="2019-04-08T02:01:24.009" v="352"/>
          <ac:spMkLst>
            <pc:docMk/>
            <pc:sldMk cId="1266900784" sldId="293"/>
            <ac:spMk id="14" creationId="{18611049-44D5-4EB1-80E5-9B3DF6E166B0}"/>
          </ac:spMkLst>
        </pc:spChg>
        <pc:spChg chg="add del mod">
          <ac:chgData name="Nguyen, Mien" userId="S::mien.nguyen@ucdenver.edu::7a5ade78-ce75-466c-a2f0-ab1e1b555b0b" providerId="AD" clId="Web-{54AB26EE-E5C5-4C33-E938-E4A31C889384}" dt="2019-04-08T01:53:20.118" v="261"/>
          <ac:spMkLst>
            <pc:docMk/>
            <pc:sldMk cId="1266900784" sldId="293"/>
            <ac:spMk id="15" creationId="{84A78EBF-DD94-4C07-966A-D8C36D2560E3}"/>
          </ac:spMkLst>
        </pc:spChg>
        <pc:spChg chg="add del mod">
          <ac:chgData name="Nguyen, Mien" userId="S::mien.nguyen@ucdenver.edu::7a5ade78-ce75-466c-a2f0-ab1e1b555b0b" providerId="AD" clId="Web-{54AB26EE-E5C5-4C33-E938-E4A31C889384}" dt="2019-04-08T01:53:20.118" v="260"/>
          <ac:spMkLst>
            <pc:docMk/>
            <pc:sldMk cId="1266900784" sldId="293"/>
            <ac:spMk id="17" creationId="{2C6161D1-FE1A-4B46-8FDA-F861687AFFF1}"/>
          </ac:spMkLst>
        </pc:spChg>
        <pc:spChg chg="add del">
          <ac:chgData name="Nguyen, Mien" userId="S::mien.nguyen@ucdenver.edu::7a5ade78-ce75-466c-a2f0-ab1e1b555b0b" providerId="AD" clId="Web-{54AB26EE-E5C5-4C33-E938-E4A31C889384}" dt="2019-04-08T02:01:24.009" v="350"/>
          <ac:spMkLst>
            <pc:docMk/>
            <pc:sldMk cId="1266900784" sldId="293"/>
            <ac:spMk id="18" creationId="{722414AC-188F-4D07-A2C2-EE5496B0FCD1}"/>
          </ac:spMkLst>
        </pc:spChg>
        <pc:spChg chg="add del mod">
          <ac:chgData name="Nguyen, Mien" userId="S::mien.nguyen@ucdenver.edu::7a5ade78-ce75-466c-a2f0-ab1e1b555b0b" providerId="AD" clId="Web-{54AB26EE-E5C5-4C33-E938-E4A31C889384}" dt="2019-04-08T01:53:20.118" v="259"/>
          <ac:spMkLst>
            <pc:docMk/>
            <pc:sldMk cId="1266900784" sldId="293"/>
            <ac:spMk id="19" creationId="{4191E910-7314-4891-8603-7AD0FE300F74}"/>
          </ac:spMkLst>
        </pc:spChg>
        <pc:spChg chg="add del mod">
          <ac:chgData name="Nguyen, Mien" userId="S::mien.nguyen@ucdenver.edu::7a5ade78-ce75-466c-a2f0-ab1e1b555b0b" providerId="AD" clId="Web-{54AB26EE-E5C5-4C33-E938-E4A31C889384}" dt="2019-04-08T01:53:20.118" v="257"/>
          <ac:spMkLst>
            <pc:docMk/>
            <pc:sldMk cId="1266900784" sldId="293"/>
            <ac:spMk id="23" creationId="{2B377ECA-583C-4F9E-B4CA-CCFE184FCF40}"/>
          </ac:spMkLst>
        </pc:spChg>
        <pc:spChg chg="add del mod">
          <ac:chgData name="Nguyen, Mien" userId="S::mien.nguyen@ucdenver.edu::7a5ade78-ce75-466c-a2f0-ab1e1b555b0b" providerId="AD" clId="Web-{54AB26EE-E5C5-4C33-E938-E4A31C889384}" dt="2019-04-08T01:53:20.118" v="256"/>
          <ac:spMkLst>
            <pc:docMk/>
            <pc:sldMk cId="1266900784" sldId="293"/>
            <ac:spMk id="25" creationId="{5CB9AD60-73FD-4CAD-ACEB-A46E07F5FC72}"/>
          </ac:spMkLst>
        </pc:spChg>
        <pc:spChg chg="add del mod">
          <ac:chgData name="Nguyen, Mien" userId="S::mien.nguyen@ucdenver.edu::7a5ade78-ce75-466c-a2f0-ab1e1b555b0b" providerId="AD" clId="Web-{54AB26EE-E5C5-4C33-E938-E4A31C889384}" dt="2019-04-08T01:53:12.445" v="255"/>
          <ac:spMkLst>
            <pc:docMk/>
            <pc:sldMk cId="1266900784" sldId="293"/>
            <ac:spMk id="27" creationId="{5D531731-939F-46EF-9F1D-539268D83DE3}"/>
          </ac:spMkLst>
        </pc:spChg>
        <pc:spChg chg="add del">
          <ac:chgData name="Nguyen, Mien" userId="S::mien.nguyen@ucdenver.edu::7a5ade78-ce75-466c-a2f0-ab1e1b555b0b" providerId="AD" clId="Web-{54AB26EE-E5C5-4C33-E938-E4A31C889384}" dt="2019-04-08T02:01:24.009" v="349"/>
          <ac:spMkLst>
            <pc:docMk/>
            <pc:sldMk cId="1266900784" sldId="293"/>
            <ac:spMk id="30" creationId="{92ABDDAF-369A-4292-81D6-54B35AD1718B}"/>
          </ac:spMkLst>
        </pc:spChg>
        <pc:spChg chg="add del">
          <ac:chgData name="Nguyen, Mien" userId="S::mien.nguyen@ucdenver.edu::7a5ade78-ce75-466c-a2f0-ab1e1b555b0b" providerId="AD" clId="Web-{54AB26EE-E5C5-4C33-E938-E4A31C889384}" dt="2019-04-08T02:01:24.009" v="348"/>
          <ac:spMkLst>
            <pc:docMk/>
            <pc:sldMk cId="1266900784" sldId="293"/>
            <ac:spMk id="32" creationId="{951467B3-2E6C-462A-A492-1947EB020EB1}"/>
          </ac:spMkLst>
        </pc:spChg>
        <pc:spChg chg="add del">
          <ac:chgData name="Nguyen, Mien" userId="S::mien.nguyen@ucdenver.edu::7a5ade78-ce75-466c-a2f0-ab1e1b555b0b" providerId="AD" clId="Web-{54AB26EE-E5C5-4C33-E938-E4A31C889384}" dt="2019-04-08T02:01:24.009" v="346"/>
          <ac:spMkLst>
            <pc:docMk/>
            <pc:sldMk cId="1266900784" sldId="293"/>
            <ac:spMk id="36" creationId="{55BED8DA-9CCA-4E75-A251-101E828C53DC}"/>
          </ac:spMkLst>
        </pc:spChg>
        <pc:spChg chg="add del">
          <ac:chgData name="Nguyen, Mien" userId="S::mien.nguyen@ucdenver.edu::7a5ade78-ce75-466c-a2f0-ab1e1b555b0b" providerId="AD" clId="Web-{54AB26EE-E5C5-4C33-E938-E4A31C889384}" dt="2019-04-08T02:01:24.009" v="345"/>
          <ac:spMkLst>
            <pc:docMk/>
            <pc:sldMk cId="1266900784" sldId="293"/>
            <ac:spMk id="38" creationId="{DFF2BC84-6A18-4DF3-91DC-39A96B9CEFDE}"/>
          </ac:spMkLst>
        </pc:spChg>
        <pc:spChg chg="add del">
          <ac:chgData name="Nguyen, Mien" userId="S::mien.nguyen@ucdenver.edu::7a5ade78-ce75-466c-a2f0-ab1e1b555b0b" providerId="AD" clId="Web-{54AB26EE-E5C5-4C33-E938-E4A31C889384}" dt="2019-04-08T02:01:23.994" v="344"/>
          <ac:spMkLst>
            <pc:docMk/>
            <pc:sldMk cId="1266900784" sldId="293"/>
            <ac:spMk id="40" creationId="{47C5EFE9-B16B-4008-A57F-1D8B98E593AB}"/>
          </ac:spMkLst>
        </pc:spChg>
        <pc:spChg chg="add del">
          <ac:chgData name="Nguyen, Mien" userId="S::mien.nguyen@ucdenver.edu::7a5ade78-ce75-466c-a2f0-ab1e1b555b0b" providerId="AD" clId="Web-{54AB26EE-E5C5-4C33-E938-E4A31C889384}" dt="2019-04-08T02:03:15.904" v="371"/>
          <ac:spMkLst>
            <pc:docMk/>
            <pc:sldMk cId="1266900784" sldId="293"/>
            <ac:spMk id="42" creationId="{EA40CBFD-1153-4551-B9B7-7DA2E0E153E6}"/>
          </ac:spMkLst>
        </pc:spChg>
        <pc:spChg chg="add del mod">
          <ac:chgData name="Nguyen, Mien" userId="S::mien.nguyen@ucdenver.edu::7a5ade78-ce75-466c-a2f0-ab1e1b555b0b" providerId="AD" clId="Web-{54AB26EE-E5C5-4C33-E938-E4A31C889384}" dt="2019-04-08T03:17:35.841" v="1213"/>
          <ac:spMkLst>
            <pc:docMk/>
            <pc:sldMk cId="1266900784" sldId="293"/>
            <ac:spMk id="48" creationId="{E9686619-B00F-49CC-A443-D4BFD0BB2AE6}"/>
          </ac:spMkLst>
        </pc:spChg>
        <pc:spChg chg="add del mod">
          <ac:chgData name="Nguyen, Mien" userId="S::mien.nguyen@ucdenver.edu::7a5ade78-ce75-466c-a2f0-ab1e1b555b0b" providerId="AD" clId="Web-{54AB26EE-E5C5-4C33-E938-E4A31C889384}" dt="2019-04-08T03:17:35.841" v="1212"/>
          <ac:spMkLst>
            <pc:docMk/>
            <pc:sldMk cId="1266900784" sldId="293"/>
            <ac:spMk id="49" creationId="{424FE89A-895B-47A0-B83A-71B63D39CB30}"/>
          </ac:spMkLst>
        </pc:spChg>
        <pc:spChg chg="add del mod">
          <ac:chgData name="Nguyen, Mien" userId="S::mien.nguyen@ucdenver.edu::7a5ade78-ce75-466c-a2f0-ab1e1b555b0b" providerId="AD" clId="Web-{54AB26EE-E5C5-4C33-E938-E4A31C889384}" dt="2019-04-08T03:17:35.841" v="1211"/>
          <ac:spMkLst>
            <pc:docMk/>
            <pc:sldMk cId="1266900784" sldId="293"/>
            <ac:spMk id="50" creationId="{A999B39A-6D79-49C8-A766-CC411D1C9210}"/>
          </ac:spMkLst>
        </pc:spChg>
        <pc:spChg chg="add del mod">
          <ac:chgData name="Nguyen, Mien" userId="S::mien.nguyen@ucdenver.edu::7a5ade78-ce75-466c-a2f0-ab1e1b555b0b" providerId="AD" clId="Web-{54AB26EE-E5C5-4C33-E938-E4A31C889384}" dt="2019-04-08T03:17:35.841" v="1210"/>
          <ac:spMkLst>
            <pc:docMk/>
            <pc:sldMk cId="1266900784" sldId="293"/>
            <ac:spMk id="51" creationId="{098F83C8-57B4-4C63-AFF5-030E144E2839}"/>
          </ac:spMkLst>
        </pc:spChg>
        <pc:spChg chg="add del mod">
          <ac:chgData name="Nguyen, Mien" userId="S::mien.nguyen@ucdenver.edu::7a5ade78-ce75-466c-a2f0-ab1e1b555b0b" providerId="AD" clId="Web-{54AB26EE-E5C5-4C33-E938-E4A31C889384}" dt="2019-04-08T03:17:35.841" v="1209"/>
          <ac:spMkLst>
            <pc:docMk/>
            <pc:sldMk cId="1266900784" sldId="293"/>
            <ac:spMk id="52" creationId="{87A57BB0-6A9D-4DC9-B0DA-AA0681E75AE8}"/>
          </ac:spMkLst>
        </pc:spChg>
        <pc:spChg chg="add del mod">
          <ac:chgData name="Nguyen, Mien" userId="S::mien.nguyen@ucdenver.edu::7a5ade78-ce75-466c-a2f0-ab1e1b555b0b" providerId="AD" clId="Web-{54AB26EE-E5C5-4C33-E938-E4A31C889384}" dt="2019-04-08T03:17:35.841" v="1208"/>
          <ac:spMkLst>
            <pc:docMk/>
            <pc:sldMk cId="1266900784" sldId="293"/>
            <ac:spMk id="53" creationId="{C9E742C1-1E0B-44EB-897E-CFC78DD9FA95}"/>
          </ac:spMkLst>
        </pc:spChg>
        <pc:spChg chg="add del mod">
          <ac:chgData name="Nguyen, Mien" userId="S::mien.nguyen@ucdenver.edu::7a5ade78-ce75-466c-a2f0-ab1e1b555b0b" providerId="AD" clId="Web-{54AB26EE-E5C5-4C33-E938-E4A31C889384}" dt="2019-04-08T03:17:35.825" v="1204"/>
          <ac:spMkLst>
            <pc:docMk/>
            <pc:sldMk cId="1266900784" sldId="293"/>
            <ac:spMk id="58" creationId="{51FF7D2D-FFE9-4B3F-9F6D-41985435E7D8}"/>
          </ac:spMkLst>
        </pc:spChg>
        <pc:spChg chg="add del mod">
          <ac:chgData name="Nguyen, Mien" userId="S::mien.nguyen@ucdenver.edu::7a5ade78-ce75-466c-a2f0-ab1e1b555b0b" providerId="AD" clId="Web-{54AB26EE-E5C5-4C33-E938-E4A31C889384}" dt="2019-04-08T03:17:35.825" v="1203"/>
          <ac:spMkLst>
            <pc:docMk/>
            <pc:sldMk cId="1266900784" sldId="293"/>
            <ac:spMk id="59" creationId="{93BF739F-400D-4DBD-904B-774773A280B8}"/>
          </ac:spMkLst>
        </pc:spChg>
        <pc:spChg chg="add del mod">
          <ac:chgData name="Nguyen, Mien" userId="S::mien.nguyen@ucdenver.edu::7a5ade78-ce75-466c-a2f0-ab1e1b555b0b" providerId="AD" clId="Web-{54AB26EE-E5C5-4C33-E938-E4A31C889384}" dt="2019-04-08T03:17:35.825" v="1202"/>
          <ac:spMkLst>
            <pc:docMk/>
            <pc:sldMk cId="1266900784" sldId="293"/>
            <ac:spMk id="60" creationId="{5A7F5364-7C31-47E0-B9D0-677E9851D30E}"/>
          </ac:spMkLst>
        </pc:spChg>
        <pc:spChg chg="add del mod">
          <ac:chgData name="Nguyen, Mien" userId="S::mien.nguyen@ucdenver.edu::7a5ade78-ce75-466c-a2f0-ab1e1b555b0b" providerId="AD" clId="Web-{54AB26EE-E5C5-4C33-E938-E4A31C889384}" dt="2019-04-08T03:17:35.825" v="1201"/>
          <ac:spMkLst>
            <pc:docMk/>
            <pc:sldMk cId="1266900784" sldId="293"/>
            <ac:spMk id="62" creationId="{AEA7E5ED-1D9B-4253-B9F6-AFE63861C003}"/>
          </ac:spMkLst>
        </pc:spChg>
        <pc:spChg chg="add del mod">
          <ac:chgData name="Nguyen, Mien" userId="S::mien.nguyen@ucdenver.edu::7a5ade78-ce75-466c-a2f0-ab1e1b555b0b" providerId="AD" clId="Web-{54AB26EE-E5C5-4C33-E938-E4A31C889384}" dt="2019-04-08T02:44:15.475" v="976"/>
          <ac:spMkLst>
            <pc:docMk/>
            <pc:sldMk cId="1266900784" sldId="293"/>
            <ac:spMk id="65" creationId="{0B55ACC3-2B32-47B9-A1E7-18A5F0788FF1}"/>
          </ac:spMkLst>
        </pc:spChg>
        <pc:spChg chg="add del mod">
          <ac:chgData name="Nguyen, Mien" userId="S::mien.nguyen@ucdenver.edu::7a5ade78-ce75-466c-a2f0-ab1e1b555b0b" providerId="AD" clId="Web-{54AB26EE-E5C5-4C33-E938-E4A31C889384}" dt="2019-04-08T02:44:15.475" v="972"/>
          <ac:spMkLst>
            <pc:docMk/>
            <pc:sldMk cId="1266900784" sldId="293"/>
            <ac:spMk id="69" creationId="{493DECE9-DD5C-4C1D-92B0-53DBACB561BE}"/>
          </ac:spMkLst>
        </pc:spChg>
        <pc:spChg chg="add del mod">
          <ac:chgData name="Nguyen, Mien" userId="S::mien.nguyen@ucdenver.edu::7a5ade78-ce75-466c-a2f0-ab1e1b555b0b" providerId="AD" clId="Web-{54AB26EE-E5C5-4C33-E938-E4A31C889384}" dt="2019-04-08T02:43:16.098" v="967"/>
          <ac:spMkLst>
            <pc:docMk/>
            <pc:sldMk cId="1266900784" sldId="293"/>
            <ac:spMk id="70" creationId="{8D648328-CC49-438C-AE4C-846D4B8EB1C6}"/>
          </ac:spMkLst>
        </pc:spChg>
        <pc:spChg chg="add del mod">
          <ac:chgData name="Nguyen, Mien" userId="S::mien.nguyen@ucdenver.edu::7a5ade78-ce75-466c-a2f0-ab1e1b555b0b" providerId="AD" clId="Web-{54AB26EE-E5C5-4C33-E938-E4A31C889384}" dt="2019-04-08T02:43:38.786" v="971"/>
          <ac:spMkLst>
            <pc:docMk/>
            <pc:sldMk cId="1266900784" sldId="293"/>
            <ac:spMk id="71" creationId="{A958B61D-9A66-468B-B4B4-40DF3D91D6D0}"/>
          </ac:spMkLst>
        </pc:spChg>
        <pc:spChg chg="add del mod">
          <ac:chgData name="Nguyen, Mien" userId="S::mien.nguyen@ucdenver.edu::7a5ade78-ce75-466c-a2f0-ab1e1b555b0b" providerId="AD" clId="Web-{54AB26EE-E5C5-4C33-E938-E4A31C889384}" dt="2019-04-08T03:17:35.825" v="1193"/>
          <ac:spMkLst>
            <pc:docMk/>
            <pc:sldMk cId="1266900784" sldId="293"/>
            <ac:spMk id="81" creationId="{09A1124E-E40B-4363-9D6E-85952E699C64}"/>
          </ac:spMkLst>
        </pc:spChg>
        <pc:spChg chg="add mod">
          <ac:chgData name="Nguyen, Mien" userId="S::mien.nguyen@ucdenver.edu::7a5ade78-ce75-466c-a2f0-ab1e1b555b0b" providerId="AD" clId="Web-{54AB26EE-E5C5-4C33-E938-E4A31C889384}" dt="2019-04-08T03:57:54.619" v="1506" actId="1076"/>
          <ac:spMkLst>
            <pc:docMk/>
            <pc:sldMk cId="1266900784" sldId="293"/>
            <ac:spMk id="101" creationId="{ADF6B5AA-F869-4429-A19E-DD61C7394C4D}"/>
          </ac:spMkLst>
        </pc:spChg>
        <pc:spChg chg="add mod">
          <ac:chgData name="Nguyen, Mien" userId="S::mien.nguyen@ucdenver.edu::7a5ade78-ce75-466c-a2f0-ab1e1b555b0b" providerId="AD" clId="Web-{54AB26EE-E5C5-4C33-E938-E4A31C889384}" dt="2019-04-08T03:50:06.478" v="1424" actId="14100"/>
          <ac:spMkLst>
            <pc:docMk/>
            <pc:sldMk cId="1266900784" sldId="293"/>
            <ac:spMk id="102" creationId="{0475A63A-E3E8-4128-90BC-7A1D51EBF855}"/>
          </ac:spMkLst>
        </pc:spChg>
        <pc:spChg chg="add mod ord">
          <ac:chgData name="Nguyen, Mien" userId="S::mien.nguyen@ucdenver.edu::7a5ade78-ce75-466c-a2f0-ab1e1b555b0b" providerId="AD" clId="Web-{54AB26EE-E5C5-4C33-E938-E4A31C889384}" dt="2019-04-08T03:57:44.728" v="1505"/>
          <ac:spMkLst>
            <pc:docMk/>
            <pc:sldMk cId="1266900784" sldId="293"/>
            <ac:spMk id="103" creationId="{7FBC15EF-36E1-4B6A-A7FB-72A3C3C9D692}"/>
          </ac:spMkLst>
        </pc:spChg>
        <pc:graphicFrameChg chg="add del mod">
          <ac:chgData name="Nguyen, Mien" userId="S::mien.nguyen@ucdenver.edu::7a5ade78-ce75-466c-a2f0-ab1e1b555b0b" providerId="AD" clId="Web-{54AB26EE-E5C5-4C33-E938-E4A31C889384}" dt="2019-04-08T01:53:20.118" v="265"/>
          <ac:graphicFrameMkLst>
            <pc:docMk/>
            <pc:sldMk cId="1266900784" sldId="293"/>
            <ac:graphicFrameMk id="3" creationId="{2725B3C2-CED4-4D17-AE76-3F421D89FADE}"/>
          </ac:graphicFrameMkLst>
        </pc:graphicFrameChg>
        <pc:graphicFrameChg chg="add del mod modGraphic">
          <ac:chgData name="Nguyen, Mien" userId="S::mien.nguyen@ucdenver.edu::7a5ade78-ce75-466c-a2f0-ab1e1b555b0b" providerId="AD" clId="Web-{54AB26EE-E5C5-4C33-E938-E4A31C889384}" dt="2019-04-08T02:06:32.739" v="379"/>
          <ac:graphicFrameMkLst>
            <pc:docMk/>
            <pc:sldMk cId="1266900784" sldId="293"/>
            <ac:graphicFrameMk id="6" creationId="{766A455E-ADD6-4B8F-9055-9FE70E5C6314}"/>
          </ac:graphicFrameMkLst>
        </pc:graphicFrameChg>
        <pc:graphicFrameChg chg="add del">
          <ac:chgData name="Nguyen, Mien" userId="S::mien.nguyen@ucdenver.edu::7a5ade78-ce75-466c-a2f0-ab1e1b555b0b" providerId="AD" clId="Web-{54AB26EE-E5C5-4C33-E938-E4A31C889384}" dt="2019-04-08T02:01:24.009" v="354"/>
          <ac:graphicFrameMkLst>
            <pc:docMk/>
            <pc:sldMk cId="1266900784" sldId="293"/>
            <ac:graphicFrameMk id="10" creationId="{8A191010-5F0D-4D54-8D56-7F7C81F7BCC3}"/>
          </ac:graphicFrameMkLst>
        </pc:graphicFrameChg>
        <pc:graphicFrameChg chg="add del mod">
          <ac:chgData name="Nguyen, Mien" userId="S::mien.nguyen@ucdenver.edu::7a5ade78-ce75-466c-a2f0-ab1e1b555b0b" providerId="AD" clId="Web-{54AB26EE-E5C5-4C33-E938-E4A31C889384}" dt="2019-04-08T01:53:20.118" v="262"/>
          <ac:graphicFrameMkLst>
            <pc:docMk/>
            <pc:sldMk cId="1266900784" sldId="293"/>
            <ac:graphicFrameMk id="13" creationId="{2BBD3092-6E1C-4EDC-85CC-A9BF3BD31452}"/>
          </ac:graphicFrameMkLst>
        </pc:graphicFrameChg>
        <pc:graphicFrameChg chg="add del">
          <ac:chgData name="Nguyen, Mien" userId="S::mien.nguyen@ucdenver.edu::7a5ade78-ce75-466c-a2f0-ab1e1b555b0b" providerId="AD" clId="Web-{54AB26EE-E5C5-4C33-E938-E4A31C889384}" dt="2019-04-08T02:01:24.009" v="351"/>
          <ac:graphicFrameMkLst>
            <pc:docMk/>
            <pc:sldMk cId="1266900784" sldId="293"/>
            <ac:graphicFrameMk id="16" creationId="{47FE5102-74B4-400D-A7BD-75A16F3D5914}"/>
          </ac:graphicFrameMkLst>
        </pc:graphicFrameChg>
        <pc:graphicFrameChg chg="add del mod">
          <ac:chgData name="Nguyen, Mien" userId="S::mien.nguyen@ucdenver.edu::7a5ade78-ce75-466c-a2f0-ab1e1b555b0b" providerId="AD" clId="Web-{54AB26EE-E5C5-4C33-E938-E4A31C889384}" dt="2019-04-08T01:53:20.118" v="258"/>
          <ac:graphicFrameMkLst>
            <pc:docMk/>
            <pc:sldMk cId="1266900784" sldId="293"/>
            <ac:graphicFrameMk id="21" creationId="{C15EEBFF-F4C2-4B8E-8B31-69B6C8287D09}"/>
          </ac:graphicFrameMkLst>
        </pc:graphicFrameChg>
        <pc:graphicFrameChg chg="add del">
          <ac:chgData name="Nguyen, Mien" userId="S::mien.nguyen@ucdenver.edu::7a5ade78-ce75-466c-a2f0-ab1e1b555b0b" providerId="AD" clId="Web-{54AB26EE-E5C5-4C33-E938-E4A31C889384}" dt="2019-04-08T02:01:24.009" v="347"/>
          <ac:graphicFrameMkLst>
            <pc:docMk/>
            <pc:sldMk cId="1266900784" sldId="293"/>
            <ac:graphicFrameMk id="34" creationId="{B9ED5595-C012-43D1-B33E-4293DBBB0BD5}"/>
          </ac:graphicFrameMkLst>
        </pc:graphicFrameChg>
        <pc:graphicFrameChg chg="add del mod">
          <ac:chgData name="Nguyen, Mien" userId="S::mien.nguyen@ucdenver.edu::7a5ade78-ce75-466c-a2f0-ab1e1b555b0b" providerId="AD" clId="Web-{54AB26EE-E5C5-4C33-E938-E4A31C889384}" dt="2019-04-08T02:01:22.400" v="343"/>
          <ac:graphicFrameMkLst>
            <pc:docMk/>
            <pc:sldMk cId="1266900784" sldId="293"/>
            <ac:graphicFrameMk id="41" creationId="{D2C24BA5-F5AE-4287-A1CC-A8B1813C1574}"/>
          </ac:graphicFrameMkLst>
        </pc:graphicFrameChg>
        <pc:graphicFrameChg chg="add del mod modGraphic">
          <ac:chgData name="Nguyen, Mien" userId="S::mien.nguyen@ucdenver.edu::7a5ade78-ce75-466c-a2f0-ab1e1b555b0b" providerId="AD" clId="Web-{54AB26EE-E5C5-4C33-E938-E4A31C889384}" dt="2019-04-08T03:17:35.841" v="1215"/>
          <ac:graphicFrameMkLst>
            <pc:docMk/>
            <pc:sldMk cId="1266900784" sldId="293"/>
            <ac:graphicFrameMk id="44" creationId="{024C53C0-A275-48B9-9A98-88B32F5AEEDA}"/>
          </ac:graphicFrameMkLst>
        </pc:graphicFrameChg>
        <pc:graphicFrameChg chg="add del mod">
          <ac:chgData name="Nguyen, Mien" userId="S::mien.nguyen@ucdenver.edu::7a5ade78-ce75-466c-a2f0-ab1e1b555b0b" providerId="AD" clId="Web-{54AB26EE-E5C5-4C33-E938-E4A31C889384}" dt="2019-04-08T02:07:14.724" v="384"/>
          <ac:graphicFrameMkLst>
            <pc:docMk/>
            <pc:sldMk cId="1266900784" sldId="293"/>
            <ac:graphicFrameMk id="45" creationId="{9172BC49-A459-48C2-A302-86AF7B4E6F6F}"/>
          </ac:graphicFrameMkLst>
        </pc:graphicFrameChg>
        <pc:graphicFrameChg chg="add del mod modGraphic">
          <ac:chgData name="Nguyen, Mien" userId="S::mien.nguyen@ucdenver.edu::7a5ade78-ce75-466c-a2f0-ab1e1b555b0b" providerId="AD" clId="Web-{54AB26EE-E5C5-4C33-E938-E4A31C889384}" dt="2019-04-08T03:17:35.841" v="1207"/>
          <ac:graphicFrameMkLst>
            <pc:docMk/>
            <pc:sldMk cId="1266900784" sldId="293"/>
            <ac:graphicFrameMk id="55" creationId="{CCE0EDCE-1F2B-4410-946B-8BED4E69A921}"/>
          </ac:graphicFrameMkLst>
        </pc:graphicFrameChg>
        <pc:graphicFrameChg chg="add del mod modGraphic">
          <ac:chgData name="Nguyen, Mien" userId="S::mien.nguyen@ucdenver.edu::7a5ade78-ce75-466c-a2f0-ab1e1b555b0b" providerId="AD" clId="Web-{54AB26EE-E5C5-4C33-E938-E4A31C889384}" dt="2019-04-08T03:17:35.825" v="1206"/>
          <ac:graphicFrameMkLst>
            <pc:docMk/>
            <pc:sldMk cId="1266900784" sldId="293"/>
            <ac:graphicFrameMk id="56" creationId="{94E5480D-E216-47EF-AAC4-6436C8CBF877}"/>
          </ac:graphicFrameMkLst>
        </pc:graphicFrameChg>
        <pc:graphicFrameChg chg="add del mod modGraphic">
          <ac:chgData name="Nguyen, Mien" userId="S::mien.nguyen@ucdenver.edu::7a5ade78-ce75-466c-a2f0-ab1e1b555b0b" providerId="AD" clId="Web-{54AB26EE-E5C5-4C33-E938-E4A31C889384}" dt="2019-04-08T03:17:35.825" v="1205"/>
          <ac:graphicFrameMkLst>
            <pc:docMk/>
            <pc:sldMk cId="1266900784" sldId="293"/>
            <ac:graphicFrameMk id="57" creationId="{1D113880-1495-4722-BBDB-23E556274FC1}"/>
          </ac:graphicFrameMkLst>
        </pc:graphicFrameChg>
        <pc:graphicFrameChg chg="add del mod modGraphic">
          <ac:chgData name="Nguyen, Mien" userId="S::mien.nguyen@ucdenver.edu::7a5ade78-ce75-466c-a2f0-ab1e1b555b0b" providerId="AD" clId="Web-{54AB26EE-E5C5-4C33-E938-E4A31C889384}" dt="2019-04-08T03:17:35.825" v="1200"/>
          <ac:graphicFrameMkLst>
            <pc:docMk/>
            <pc:sldMk cId="1266900784" sldId="293"/>
            <ac:graphicFrameMk id="64" creationId="{455FA93E-FFA4-4F8C-8275-45B6BA7F6BC0}"/>
          </ac:graphicFrameMkLst>
        </pc:graphicFrameChg>
        <pc:graphicFrameChg chg="add del mod">
          <ac:chgData name="Nguyen, Mien" userId="S::mien.nguyen@ucdenver.edu::7a5ade78-ce75-466c-a2f0-ab1e1b555b0b" providerId="AD" clId="Web-{54AB26EE-E5C5-4C33-E938-E4A31C889384}" dt="2019-04-08T02:44:15.475" v="975"/>
          <ac:graphicFrameMkLst>
            <pc:docMk/>
            <pc:sldMk cId="1266900784" sldId="293"/>
            <ac:graphicFrameMk id="66" creationId="{996F08C3-BDBE-4E8A-83D3-B864699F351E}"/>
          </ac:graphicFrameMkLst>
        </pc:graphicFrameChg>
        <pc:graphicFrameChg chg="add del mod">
          <ac:chgData name="Nguyen, Mien" userId="S::mien.nguyen@ucdenver.edu::7a5ade78-ce75-466c-a2f0-ab1e1b555b0b" providerId="AD" clId="Web-{54AB26EE-E5C5-4C33-E938-E4A31C889384}" dt="2019-04-08T02:44:15.475" v="974"/>
          <ac:graphicFrameMkLst>
            <pc:docMk/>
            <pc:sldMk cId="1266900784" sldId="293"/>
            <ac:graphicFrameMk id="67" creationId="{037128C8-F713-4C45-81FE-C3D8CFA89B7D}"/>
          </ac:graphicFrameMkLst>
        </pc:graphicFrameChg>
        <pc:graphicFrameChg chg="add del mod">
          <ac:chgData name="Nguyen, Mien" userId="S::mien.nguyen@ucdenver.edu::7a5ade78-ce75-466c-a2f0-ab1e1b555b0b" providerId="AD" clId="Web-{54AB26EE-E5C5-4C33-E938-E4A31C889384}" dt="2019-04-08T02:44:15.475" v="973"/>
          <ac:graphicFrameMkLst>
            <pc:docMk/>
            <pc:sldMk cId="1266900784" sldId="293"/>
            <ac:graphicFrameMk id="68" creationId="{43533A86-4A5B-498A-98CF-4A2A8356587F}"/>
          </ac:graphicFrameMkLst>
        </pc:graphicFrameChg>
        <pc:graphicFrameChg chg="add del mod modGraphic">
          <ac:chgData name="Nguyen, Mien" userId="S::mien.nguyen@ucdenver.edu::7a5ade78-ce75-466c-a2f0-ab1e1b555b0b" providerId="AD" clId="Web-{54AB26EE-E5C5-4C33-E938-E4A31C889384}" dt="2019-04-08T03:17:35.825" v="1199"/>
          <ac:graphicFrameMkLst>
            <pc:docMk/>
            <pc:sldMk cId="1266900784" sldId="293"/>
            <ac:graphicFrameMk id="72" creationId="{E615DAF8-8708-4470-A397-1BF49565C8B2}"/>
          </ac:graphicFrameMkLst>
        </pc:graphicFrameChg>
        <pc:picChg chg="add mod">
          <ac:chgData name="Nguyen, Mien" userId="S::mien.nguyen@ucdenver.edu::7a5ade78-ce75-466c-a2f0-ab1e1b555b0b" providerId="AD" clId="Web-{54AB26EE-E5C5-4C33-E938-E4A31C889384}" dt="2019-04-08T03:18:17.842" v="1219" actId="14100"/>
          <ac:picMkLst>
            <pc:docMk/>
            <pc:sldMk cId="1266900784" sldId="293"/>
            <ac:picMk id="83" creationId="{5ABA9559-D6BB-4C1D-A047-FD59E2D1DAB3}"/>
          </ac:picMkLst>
        </pc:picChg>
        <pc:picChg chg="add mod">
          <ac:chgData name="Nguyen, Mien" userId="S::mien.nguyen@ucdenver.edu::7a5ade78-ce75-466c-a2f0-ab1e1b555b0b" providerId="AD" clId="Web-{54AB26EE-E5C5-4C33-E938-E4A31C889384}" dt="2019-04-08T03:50:17.290" v="1425" actId="1076"/>
          <ac:picMkLst>
            <pc:docMk/>
            <pc:sldMk cId="1266900784" sldId="293"/>
            <ac:picMk id="85" creationId="{383E0A36-94CF-4F8B-8D97-BFB7AD9E78E3}"/>
          </ac:picMkLst>
        </pc:picChg>
        <pc:picChg chg="add mod">
          <ac:chgData name="Nguyen, Mien" userId="S::mien.nguyen@ucdenver.edu::7a5ade78-ce75-466c-a2f0-ab1e1b555b0b" providerId="AD" clId="Web-{54AB26EE-E5C5-4C33-E938-E4A31C889384}" dt="2019-04-08T03:56:11.646" v="1497" actId="1076"/>
          <ac:picMkLst>
            <pc:docMk/>
            <pc:sldMk cId="1266900784" sldId="293"/>
            <ac:picMk id="87" creationId="{F4C57242-7126-4E39-949C-12AEFF453EC3}"/>
          </ac:picMkLst>
        </pc:picChg>
        <pc:picChg chg="add mod">
          <ac:chgData name="Nguyen, Mien" userId="S::mien.nguyen@ucdenver.edu::7a5ade78-ce75-466c-a2f0-ab1e1b555b0b" providerId="AD" clId="Web-{54AB26EE-E5C5-4C33-E938-E4A31C889384}" dt="2019-04-08T03:56:03.521" v="1496" actId="1076"/>
          <ac:picMkLst>
            <pc:docMk/>
            <pc:sldMk cId="1266900784" sldId="293"/>
            <ac:picMk id="89" creationId="{7AD605C8-A480-4FD0-A4B6-AF0543E23194}"/>
          </ac:picMkLst>
        </pc:picChg>
        <pc:picChg chg="add mod">
          <ac:chgData name="Nguyen, Mien" userId="S::mien.nguyen@ucdenver.edu::7a5ade78-ce75-466c-a2f0-ab1e1b555b0b" providerId="AD" clId="Web-{54AB26EE-E5C5-4C33-E938-E4A31C889384}" dt="2019-04-08T03:55:35.755" v="1487" actId="1076"/>
          <ac:picMkLst>
            <pc:docMk/>
            <pc:sldMk cId="1266900784" sldId="293"/>
            <ac:picMk id="91" creationId="{AEFC0F3B-C5F3-4078-B5F4-C94345299858}"/>
          </ac:picMkLst>
        </pc:picChg>
        <pc:picChg chg="add mod">
          <ac:chgData name="Nguyen, Mien" userId="S::mien.nguyen@ucdenver.edu::7a5ade78-ce75-466c-a2f0-ab1e1b555b0b" providerId="AD" clId="Web-{54AB26EE-E5C5-4C33-E938-E4A31C889384}" dt="2019-04-08T03:55:35.801" v="1491" actId="1076"/>
          <ac:picMkLst>
            <pc:docMk/>
            <pc:sldMk cId="1266900784" sldId="293"/>
            <ac:picMk id="99" creationId="{EAE49CFE-ABAA-457A-BF0D-A2B271276A28}"/>
          </ac:picMkLst>
        </pc:picChg>
        <pc:cxnChg chg="add del mod">
          <ac:chgData name="Nguyen, Mien" userId="S::mien.nguyen@ucdenver.edu::7a5ade78-ce75-466c-a2f0-ab1e1b555b0b" providerId="AD" clId="Web-{54AB26EE-E5C5-4C33-E938-E4A31C889384}" dt="2019-04-08T03:17:35.841" v="1214"/>
          <ac:cxnSpMkLst>
            <pc:docMk/>
            <pc:sldMk cId="1266900784" sldId="293"/>
            <ac:cxnSpMk id="46" creationId="{ABDE8D21-1BAE-47DF-8AA0-B60201989732}"/>
          </ac:cxnSpMkLst>
        </pc:cxnChg>
        <pc:cxnChg chg="add del mod">
          <ac:chgData name="Nguyen, Mien" userId="S::mien.nguyen@ucdenver.edu::7a5ade78-ce75-466c-a2f0-ab1e1b555b0b" providerId="AD" clId="Web-{54AB26EE-E5C5-4C33-E938-E4A31C889384}" dt="2019-04-08T02:22:46.413" v="704"/>
          <ac:cxnSpMkLst>
            <pc:docMk/>
            <pc:sldMk cId="1266900784" sldId="293"/>
            <ac:cxnSpMk id="47" creationId="{E0910EFB-12D4-491F-808D-792B02B4E3BE}"/>
          </ac:cxnSpMkLst>
        </pc:cxnChg>
        <pc:cxnChg chg="add del mod">
          <ac:chgData name="Nguyen, Mien" userId="S::mien.nguyen@ucdenver.edu::7a5ade78-ce75-466c-a2f0-ab1e1b555b0b" providerId="AD" clId="Web-{54AB26EE-E5C5-4C33-E938-E4A31C889384}" dt="2019-04-08T03:17:35.825" v="1198"/>
          <ac:cxnSpMkLst>
            <pc:docMk/>
            <pc:sldMk cId="1266900784" sldId="293"/>
            <ac:cxnSpMk id="74" creationId="{C014A127-9DF9-49A5-B100-3E1073CB5814}"/>
          </ac:cxnSpMkLst>
        </pc:cxnChg>
        <pc:cxnChg chg="add del mod">
          <ac:chgData name="Nguyen, Mien" userId="S::mien.nguyen@ucdenver.edu::7a5ade78-ce75-466c-a2f0-ab1e1b555b0b" providerId="AD" clId="Web-{54AB26EE-E5C5-4C33-E938-E4A31C889384}" dt="2019-04-08T03:17:35.825" v="1197"/>
          <ac:cxnSpMkLst>
            <pc:docMk/>
            <pc:sldMk cId="1266900784" sldId="293"/>
            <ac:cxnSpMk id="75" creationId="{AB7F411A-697A-424A-BA31-B5FDA7FAFB59}"/>
          </ac:cxnSpMkLst>
        </pc:cxnChg>
        <pc:cxnChg chg="add del mod">
          <ac:chgData name="Nguyen, Mien" userId="S::mien.nguyen@ucdenver.edu::7a5ade78-ce75-466c-a2f0-ab1e1b555b0b" providerId="AD" clId="Web-{54AB26EE-E5C5-4C33-E938-E4A31C889384}" dt="2019-04-08T03:17:35.825" v="1196"/>
          <ac:cxnSpMkLst>
            <pc:docMk/>
            <pc:sldMk cId="1266900784" sldId="293"/>
            <ac:cxnSpMk id="76" creationId="{9912576B-0EB0-469A-AF8E-76D0953340D7}"/>
          </ac:cxnSpMkLst>
        </pc:cxnChg>
        <pc:cxnChg chg="add del mod">
          <ac:chgData name="Nguyen, Mien" userId="S::mien.nguyen@ucdenver.edu::7a5ade78-ce75-466c-a2f0-ab1e1b555b0b" providerId="AD" clId="Web-{54AB26EE-E5C5-4C33-E938-E4A31C889384}" dt="2019-04-08T03:17:35.825" v="1195"/>
          <ac:cxnSpMkLst>
            <pc:docMk/>
            <pc:sldMk cId="1266900784" sldId="293"/>
            <ac:cxnSpMk id="77" creationId="{6DD0C021-F155-412A-9D12-FA5DEFB6DDEA}"/>
          </ac:cxnSpMkLst>
        </pc:cxnChg>
        <pc:cxnChg chg="add del mod">
          <ac:chgData name="Nguyen, Mien" userId="S::mien.nguyen@ucdenver.edu::7a5ade78-ce75-466c-a2f0-ab1e1b555b0b" providerId="AD" clId="Web-{54AB26EE-E5C5-4C33-E938-E4A31C889384}" dt="2019-04-08T03:04:11.125" v="1107"/>
          <ac:cxnSpMkLst>
            <pc:docMk/>
            <pc:sldMk cId="1266900784" sldId="293"/>
            <ac:cxnSpMk id="78" creationId="{7356FF81-56B7-40B8-8CF2-1F7AB167892D}"/>
          </ac:cxnSpMkLst>
        </pc:cxnChg>
        <pc:cxnChg chg="add del mod">
          <ac:chgData name="Nguyen, Mien" userId="S::mien.nguyen@ucdenver.edu::7a5ade78-ce75-466c-a2f0-ab1e1b555b0b" providerId="AD" clId="Web-{54AB26EE-E5C5-4C33-E938-E4A31C889384}" dt="2019-04-08T03:03:55.562" v="1105"/>
          <ac:cxnSpMkLst>
            <pc:docMk/>
            <pc:sldMk cId="1266900784" sldId="293"/>
            <ac:cxnSpMk id="79" creationId="{1E094DCB-AF3C-48C1-8524-4DD8DCCDECF1}"/>
          </ac:cxnSpMkLst>
        </pc:cxnChg>
        <pc:cxnChg chg="add del mod">
          <ac:chgData name="Nguyen, Mien" userId="S::mien.nguyen@ucdenver.edu::7a5ade78-ce75-466c-a2f0-ab1e1b555b0b" providerId="AD" clId="Web-{54AB26EE-E5C5-4C33-E938-E4A31C889384}" dt="2019-04-08T03:17:35.825" v="1194"/>
          <ac:cxnSpMkLst>
            <pc:docMk/>
            <pc:sldMk cId="1266900784" sldId="293"/>
            <ac:cxnSpMk id="80" creationId="{105B692D-059B-45E1-94DD-1951C675F8C0}"/>
          </ac:cxnSpMkLst>
        </pc:cxnChg>
        <pc:cxnChg chg="add del mod">
          <ac:chgData name="Nguyen, Mien" userId="S::mien.nguyen@ucdenver.edu::7a5ade78-ce75-466c-a2f0-ab1e1b555b0b" providerId="AD" clId="Web-{54AB26EE-E5C5-4C33-E938-E4A31C889384}" dt="2019-04-08T03:17:35.825" v="1192"/>
          <ac:cxnSpMkLst>
            <pc:docMk/>
            <pc:sldMk cId="1266900784" sldId="293"/>
            <ac:cxnSpMk id="82" creationId="{C9C56C98-89E8-49FC-9CC1-E10973102EDA}"/>
          </ac:cxnSpMkLst>
        </pc:cxnChg>
        <pc:cxnChg chg="add mod">
          <ac:chgData name="Nguyen, Mien" userId="S::mien.nguyen@ucdenver.edu::7a5ade78-ce75-466c-a2f0-ab1e1b555b0b" providerId="AD" clId="Web-{54AB26EE-E5C5-4C33-E938-E4A31C889384}" dt="2019-04-08T03:55:35.770" v="1488" actId="1076"/>
          <ac:cxnSpMkLst>
            <pc:docMk/>
            <pc:sldMk cId="1266900784" sldId="293"/>
            <ac:cxnSpMk id="94" creationId="{46EEBEE7-FA10-416C-9173-0785F42E4B44}"/>
          </ac:cxnSpMkLst>
        </pc:cxnChg>
        <pc:cxnChg chg="add mod">
          <ac:chgData name="Nguyen, Mien" userId="S::mien.nguyen@ucdenver.edu::7a5ade78-ce75-466c-a2f0-ab1e1b555b0b" providerId="AD" clId="Web-{54AB26EE-E5C5-4C33-E938-E4A31C889384}" dt="2019-04-08T03:55:35.786" v="1490" actId="1076"/>
          <ac:cxnSpMkLst>
            <pc:docMk/>
            <pc:sldMk cId="1266900784" sldId="293"/>
            <ac:cxnSpMk id="96" creationId="{6F828EE0-FB73-45D0-9AB9-1620B733F5EA}"/>
          </ac:cxnSpMkLst>
        </pc:cxnChg>
        <pc:cxnChg chg="add mod ord">
          <ac:chgData name="Nguyen, Mien" userId="S::mien.nguyen@ucdenver.edu::7a5ade78-ce75-466c-a2f0-ab1e1b555b0b" providerId="AD" clId="Web-{54AB26EE-E5C5-4C33-E938-E4A31C889384}" dt="2019-04-08T03:55:35.770" v="1489" actId="1076"/>
          <ac:cxnSpMkLst>
            <pc:docMk/>
            <pc:sldMk cId="1266900784" sldId="293"/>
            <ac:cxnSpMk id="98" creationId="{9EA0EA87-FB3F-4E30-918A-1C9B669EEA03}"/>
          </ac:cxnSpMkLst>
        </pc:cxnChg>
      </pc:sldChg>
      <pc:sldChg chg="addSp delSp modSp delAnim">
        <pc:chgData name="Nguyen, Mien" userId="S::mien.nguyen@ucdenver.edu::7a5ade78-ce75-466c-a2f0-ab1e1b555b0b" providerId="AD" clId="Web-{54AB26EE-E5C5-4C33-E938-E4A31C889384}" dt="2019-04-08T04:42:29.673" v="2086" actId="20577"/>
        <pc:sldMkLst>
          <pc:docMk/>
          <pc:sldMk cId="3636606928" sldId="294"/>
        </pc:sldMkLst>
        <pc:spChg chg="del mod">
          <ac:chgData name="Nguyen, Mien" userId="S::mien.nguyen@ucdenver.edu::7a5ade78-ce75-466c-a2f0-ab1e1b555b0b" providerId="AD" clId="Web-{54AB26EE-E5C5-4C33-E938-E4A31C889384}" dt="2019-04-08T04:04:45.508" v="1572"/>
          <ac:spMkLst>
            <pc:docMk/>
            <pc:sldMk cId="3636606928" sldId="294"/>
            <ac:spMk id="2" creationId="{BFC2415F-3F06-3F46-A60B-87A0FD2230AC}"/>
          </ac:spMkLst>
        </pc:spChg>
        <pc:spChg chg="del">
          <ac:chgData name="Nguyen, Mien" userId="S::mien.nguyen@ucdenver.edu::7a5ade78-ce75-466c-a2f0-ab1e1b555b0b" providerId="AD" clId="Web-{54AB26EE-E5C5-4C33-E938-E4A31C889384}" dt="2019-04-08T03:19:03.750" v="1220"/>
          <ac:spMkLst>
            <pc:docMk/>
            <pc:sldMk cId="3636606928" sldId="294"/>
            <ac:spMk id="3" creationId="{719EE895-45EC-4B35-B7ED-530D8D704923}"/>
          </ac:spMkLst>
        </pc:spChg>
        <pc:spChg chg="add del mod">
          <ac:chgData name="Nguyen, Mien" userId="S::mien.nguyen@ucdenver.edu::7a5ade78-ce75-466c-a2f0-ab1e1b555b0b" providerId="AD" clId="Web-{54AB26EE-E5C5-4C33-E938-E4A31C889384}" dt="2019-04-08T03:19:07.219" v="1222"/>
          <ac:spMkLst>
            <pc:docMk/>
            <pc:sldMk cId="3636606928" sldId="294"/>
            <ac:spMk id="9" creationId="{723EAC40-1B44-40EF-B47C-AED723734C30}"/>
          </ac:spMkLst>
        </pc:spChg>
        <pc:spChg chg="add del mod">
          <ac:chgData name="Nguyen, Mien" userId="S::mien.nguyen@ucdenver.edu::7a5ade78-ce75-466c-a2f0-ab1e1b555b0b" providerId="AD" clId="Web-{54AB26EE-E5C5-4C33-E938-E4A31C889384}" dt="2019-04-08T03:19:07.219" v="1221"/>
          <ac:spMkLst>
            <pc:docMk/>
            <pc:sldMk cId="3636606928" sldId="294"/>
            <ac:spMk id="11" creationId="{23360E9C-CD98-4B7E-AE7F-52043A3408D9}"/>
          </ac:spMkLst>
        </pc:spChg>
        <pc:spChg chg="add del">
          <ac:chgData name="Nguyen, Mien" userId="S::mien.nguyen@ucdenver.edu::7a5ade78-ce75-466c-a2f0-ab1e1b555b0b" providerId="AD" clId="Web-{54AB26EE-E5C5-4C33-E938-E4A31C889384}" dt="2019-04-08T03:21:21.552" v="1233"/>
          <ac:spMkLst>
            <pc:docMk/>
            <pc:sldMk cId="3636606928" sldId="294"/>
            <ac:spMk id="13" creationId="{47534819-7763-4803-96CB-F94730EDE2B2}"/>
          </ac:spMkLst>
        </pc:spChg>
        <pc:spChg chg="add del mod">
          <ac:chgData name="Nguyen, Mien" userId="S::mien.nguyen@ucdenver.edu::7a5ade78-ce75-466c-a2f0-ab1e1b555b0b" providerId="AD" clId="Web-{54AB26EE-E5C5-4C33-E938-E4A31C889384}" dt="2019-04-08T03:20:08.205" v="1230"/>
          <ac:spMkLst>
            <pc:docMk/>
            <pc:sldMk cId="3636606928" sldId="294"/>
            <ac:spMk id="15" creationId="{D12BE48F-1846-4503-8124-C1709501BB79}"/>
          </ac:spMkLst>
        </pc:spChg>
        <pc:spChg chg="add del">
          <ac:chgData name="Nguyen, Mien" userId="S::mien.nguyen@ucdenver.edu::7a5ade78-ce75-466c-a2f0-ab1e1b555b0b" providerId="AD" clId="Web-{54AB26EE-E5C5-4C33-E938-E4A31C889384}" dt="2019-04-08T03:21:14.551" v="1232"/>
          <ac:spMkLst>
            <pc:docMk/>
            <pc:sldMk cId="3636606928" sldId="294"/>
            <ac:spMk id="16" creationId="{27000785-FFD6-4550-AFC6-2D4F6CB637EB}"/>
          </ac:spMkLst>
        </pc:spChg>
        <pc:spChg chg="add del">
          <ac:chgData name="Nguyen, Mien" userId="S::mien.nguyen@ucdenver.edu::7a5ade78-ce75-466c-a2f0-ab1e1b555b0b" providerId="AD" clId="Web-{54AB26EE-E5C5-4C33-E938-E4A31C889384}" dt="2019-04-08T03:25:10.888" v="1247"/>
          <ac:spMkLst>
            <pc:docMk/>
            <pc:sldMk cId="3636606928" sldId="294"/>
            <ac:spMk id="18" creationId="{CA322CA9-7EE5-408A-A1E3-410BDA5AD8FD}"/>
          </ac:spMkLst>
        </pc:spChg>
        <pc:spChg chg="add del">
          <ac:chgData name="Nguyen, Mien" userId="S::mien.nguyen@ucdenver.edu::7a5ade78-ce75-466c-a2f0-ab1e1b555b0b" providerId="AD" clId="Web-{54AB26EE-E5C5-4C33-E938-E4A31C889384}" dt="2019-04-08T03:25:10.888" v="1246"/>
          <ac:spMkLst>
            <pc:docMk/>
            <pc:sldMk cId="3636606928" sldId="294"/>
            <ac:spMk id="20" creationId="{068AE568-BBB5-4A89-91B6-D3996131648D}"/>
          </ac:spMkLst>
        </pc:spChg>
        <pc:spChg chg="add del">
          <ac:chgData name="Nguyen, Mien" userId="S::mien.nguyen@ucdenver.edu::7a5ade78-ce75-466c-a2f0-ab1e1b555b0b" providerId="AD" clId="Web-{54AB26EE-E5C5-4C33-E938-E4A31C889384}" dt="2019-04-08T03:28:15.597" v="1259"/>
          <ac:spMkLst>
            <pc:docMk/>
            <pc:sldMk cId="3636606928" sldId="294"/>
            <ac:spMk id="22" creationId="{595B9B24-7197-4E30-B3A6-AD5830C84F6B}"/>
          </ac:spMkLst>
        </pc:spChg>
        <pc:spChg chg="add del">
          <ac:chgData name="Nguyen, Mien" userId="S::mien.nguyen@ucdenver.edu::7a5ade78-ce75-466c-a2f0-ab1e1b555b0b" providerId="AD" clId="Web-{54AB26EE-E5C5-4C33-E938-E4A31C889384}" dt="2019-04-08T03:28:15.597" v="1258"/>
          <ac:spMkLst>
            <pc:docMk/>
            <pc:sldMk cId="3636606928" sldId="294"/>
            <ac:spMk id="24" creationId="{53F112D1-F603-4E60-82CD-421EAE848152}"/>
          </ac:spMkLst>
        </pc:spChg>
        <pc:spChg chg="add del mod">
          <ac:chgData name="Nguyen, Mien" userId="S::mien.nguyen@ucdenver.edu::7a5ade78-ce75-466c-a2f0-ab1e1b555b0b" providerId="AD" clId="Web-{54AB26EE-E5C5-4C33-E938-E4A31C889384}" dt="2019-04-08T03:31:33.417" v="1280"/>
          <ac:spMkLst>
            <pc:docMk/>
            <pc:sldMk cId="3636606928" sldId="294"/>
            <ac:spMk id="32" creationId="{FDEBF439-27EE-4678-BC38-58B2099EBC12}"/>
          </ac:spMkLst>
        </pc:spChg>
        <pc:spChg chg="add del mod">
          <ac:chgData name="Nguyen, Mien" userId="S::mien.nguyen@ucdenver.edu::7a5ade78-ce75-466c-a2f0-ab1e1b555b0b" providerId="AD" clId="Web-{54AB26EE-E5C5-4C33-E938-E4A31C889384}" dt="2019-04-08T03:31:33.417" v="1279"/>
          <ac:spMkLst>
            <pc:docMk/>
            <pc:sldMk cId="3636606928" sldId="294"/>
            <ac:spMk id="34" creationId="{A49BAB2B-70D7-46BA-94DA-A30853FDFC5F}"/>
          </ac:spMkLst>
        </pc:spChg>
        <pc:spChg chg="add del mod">
          <ac:chgData name="Nguyen, Mien" userId="S::mien.nguyen@ucdenver.edu::7a5ade78-ce75-466c-a2f0-ab1e1b555b0b" providerId="AD" clId="Web-{54AB26EE-E5C5-4C33-E938-E4A31C889384}" dt="2019-04-08T03:31:33.417" v="1278"/>
          <ac:spMkLst>
            <pc:docMk/>
            <pc:sldMk cId="3636606928" sldId="294"/>
            <ac:spMk id="36" creationId="{7A5D9238-96BD-4B30-92CC-D8AA72A70E8C}"/>
          </ac:spMkLst>
        </pc:spChg>
        <pc:spChg chg="add del mod">
          <ac:chgData name="Nguyen, Mien" userId="S::mien.nguyen@ucdenver.edu::7a5ade78-ce75-466c-a2f0-ab1e1b555b0b" providerId="AD" clId="Web-{54AB26EE-E5C5-4C33-E938-E4A31C889384}" dt="2019-04-08T03:38:40.759" v="1320"/>
          <ac:spMkLst>
            <pc:docMk/>
            <pc:sldMk cId="3636606928" sldId="294"/>
            <ac:spMk id="38" creationId="{8FF7E4BF-CAA6-4791-93EC-8D88576A22E5}"/>
          </ac:spMkLst>
        </pc:spChg>
        <pc:spChg chg="add del">
          <ac:chgData name="Nguyen, Mien" userId="S::mien.nguyen@ucdenver.edu::7a5ade78-ce75-466c-a2f0-ab1e1b555b0b" providerId="AD" clId="Web-{54AB26EE-E5C5-4C33-E938-E4A31C889384}" dt="2019-04-08T03:47:33.125" v="1364"/>
          <ac:spMkLst>
            <pc:docMk/>
            <pc:sldMk cId="3636606928" sldId="294"/>
            <ac:spMk id="48" creationId="{AB6F9465-4CEC-4A30-862B-EAF116262872}"/>
          </ac:spMkLst>
        </pc:spChg>
        <pc:spChg chg="add mod">
          <ac:chgData name="Nguyen, Mien" userId="S::mien.nguyen@ucdenver.edu::7a5ade78-ce75-466c-a2f0-ab1e1b555b0b" providerId="AD" clId="Web-{54AB26EE-E5C5-4C33-E938-E4A31C889384}" dt="2019-04-08T04:42:29.673" v="2086" actId="20577"/>
          <ac:spMkLst>
            <pc:docMk/>
            <pc:sldMk cId="3636606928" sldId="294"/>
            <ac:spMk id="52" creationId="{A19B9BE4-363A-4969-A327-DB4D5C610D8E}"/>
          </ac:spMkLst>
        </pc:spChg>
        <pc:spChg chg="add mod">
          <ac:chgData name="Nguyen, Mien" userId="S::mien.nguyen@ucdenver.edu::7a5ade78-ce75-466c-a2f0-ab1e1b555b0b" providerId="AD" clId="Web-{54AB26EE-E5C5-4C33-E938-E4A31C889384}" dt="2019-04-08T04:07:06.122" v="1606"/>
          <ac:spMkLst>
            <pc:docMk/>
            <pc:sldMk cId="3636606928" sldId="294"/>
            <ac:spMk id="54" creationId="{9A6FC72D-EF55-4697-AAA8-C3340B237DCC}"/>
          </ac:spMkLst>
        </pc:spChg>
        <pc:spChg chg="add del mod">
          <ac:chgData name="Nguyen, Mien" userId="S::mien.nguyen@ucdenver.edu::7a5ade78-ce75-466c-a2f0-ab1e1b555b0b" providerId="AD" clId="Web-{54AB26EE-E5C5-4C33-E938-E4A31C889384}" dt="2019-04-08T04:05:09.509" v="1575"/>
          <ac:spMkLst>
            <pc:docMk/>
            <pc:sldMk cId="3636606928" sldId="294"/>
            <ac:spMk id="56" creationId="{843DDDE8-4EF5-41F7-A6AB-EA4AFF111594}"/>
          </ac:spMkLst>
        </pc:spChg>
        <pc:spChg chg="add">
          <ac:chgData name="Nguyen, Mien" userId="S::mien.nguyen@ucdenver.edu::7a5ade78-ce75-466c-a2f0-ab1e1b555b0b" providerId="AD" clId="Web-{54AB26EE-E5C5-4C33-E938-E4A31C889384}" dt="2019-04-08T04:04:47.414" v="1573"/>
          <ac:spMkLst>
            <pc:docMk/>
            <pc:sldMk cId="3636606928" sldId="294"/>
            <ac:spMk id="58" creationId="{76408CC8-F7AE-4B11-BD9B-C12AAD4EF9A5}"/>
          </ac:spMkLst>
        </pc:spChg>
        <pc:spChg chg="add">
          <ac:chgData name="Nguyen, Mien" userId="S::mien.nguyen@ucdenver.edu::7a5ade78-ce75-466c-a2f0-ab1e1b555b0b" providerId="AD" clId="Web-{54AB26EE-E5C5-4C33-E938-E4A31C889384}" dt="2019-04-08T04:04:47.445" v="1574"/>
          <ac:spMkLst>
            <pc:docMk/>
            <pc:sldMk cId="3636606928" sldId="294"/>
            <ac:spMk id="60" creationId="{E33A9298-A5A9-4955-9108-B9D7627FE9F4}"/>
          </ac:spMkLst>
        </pc:spChg>
        <pc:spChg chg="add mod">
          <ac:chgData name="Nguyen, Mien" userId="S::mien.nguyen@ucdenver.edu::7a5ade78-ce75-466c-a2f0-ab1e1b555b0b" providerId="AD" clId="Web-{54AB26EE-E5C5-4C33-E938-E4A31C889384}" dt="2019-04-08T04:05:12.165" v="1576"/>
          <ac:spMkLst>
            <pc:docMk/>
            <pc:sldMk cId="3636606928" sldId="294"/>
            <ac:spMk id="62" creationId="{F5533EE1-9A05-42AE-8B0D-402F248640F2}"/>
          </ac:spMkLst>
        </pc:spChg>
        <pc:graphicFrameChg chg="add del mod">
          <ac:chgData name="Nguyen, Mien" userId="S::mien.nguyen@ucdenver.edu::7a5ade78-ce75-466c-a2f0-ab1e1b555b0b" providerId="AD" clId="Web-{54AB26EE-E5C5-4C33-E938-E4A31C889384}" dt="2019-04-08T03:19:07.219" v="1224"/>
          <ac:graphicFrameMkLst>
            <pc:docMk/>
            <pc:sldMk cId="3636606928" sldId="294"/>
            <ac:graphicFrameMk id="5" creationId="{C533CD42-1E19-409A-A21C-B58BC60DB0FF}"/>
          </ac:graphicFrameMkLst>
        </pc:graphicFrameChg>
        <pc:graphicFrameChg chg="add del mod">
          <ac:chgData name="Nguyen, Mien" userId="S::mien.nguyen@ucdenver.edu::7a5ade78-ce75-466c-a2f0-ab1e1b555b0b" providerId="AD" clId="Web-{54AB26EE-E5C5-4C33-E938-E4A31C889384}" dt="2019-04-08T03:31:33.417" v="1283"/>
          <ac:graphicFrameMkLst>
            <pc:docMk/>
            <pc:sldMk cId="3636606928" sldId="294"/>
            <ac:graphicFrameMk id="26" creationId="{D9D476D1-AEC7-4E12-A10D-1061CD30295A}"/>
          </ac:graphicFrameMkLst>
        </pc:graphicFrameChg>
        <pc:graphicFrameChg chg="add del mod">
          <ac:chgData name="Nguyen, Mien" userId="S::mien.nguyen@ucdenver.edu::7a5ade78-ce75-466c-a2f0-ab1e1b555b0b" providerId="AD" clId="Web-{54AB26EE-E5C5-4C33-E938-E4A31C889384}" dt="2019-04-08T03:31:33.417" v="1282"/>
          <ac:graphicFrameMkLst>
            <pc:docMk/>
            <pc:sldMk cId="3636606928" sldId="294"/>
            <ac:graphicFrameMk id="28" creationId="{0588B9D9-ED9A-41CE-A5AF-1A6536F106AA}"/>
          </ac:graphicFrameMkLst>
        </pc:graphicFrameChg>
        <pc:graphicFrameChg chg="add del mod">
          <ac:chgData name="Nguyen, Mien" userId="S::mien.nguyen@ucdenver.edu::7a5ade78-ce75-466c-a2f0-ab1e1b555b0b" providerId="AD" clId="Web-{54AB26EE-E5C5-4C33-E938-E4A31C889384}" dt="2019-04-08T03:31:33.417" v="1281"/>
          <ac:graphicFrameMkLst>
            <pc:docMk/>
            <pc:sldMk cId="3636606928" sldId="294"/>
            <ac:graphicFrameMk id="30" creationId="{B64DB386-8349-4EAC-9A36-56EC3435DCEA}"/>
          </ac:graphicFrameMkLst>
        </pc:graphicFrameChg>
        <pc:graphicFrameChg chg="add del mod">
          <ac:chgData name="Nguyen, Mien" userId="S::mien.nguyen@ucdenver.edu::7a5ade78-ce75-466c-a2f0-ab1e1b555b0b" providerId="AD" clId="Web-{54AB26EE-E5C5-4C33-E938-E4A31C889384}" dt="2019-04-08T03:38:40.759" v="1319"/>
          <ac:graphicFrameMkLst>
            <pc:docMk/>
            <pc:sldMk cId="3636606928" sldId="294"/>
            <ac:graphicFrameMk id="40" creationId="{5B91E9D9-6CBD-44BF-86F0-EA7DB30C1621}"/>
          </ac:graphicFrameMkLst>
        </pc:graphicFrameChg>
        <pc:graphicFrameChg chg="add del">
          <ac:chgData name="Nguyen, Mien" userId="S::mien.nguyen@ucdenver.edu::7a5ade78-ce75-466c-a2f0-ab1e1b555b0b" providerId="AD" clId="Web-{54AB26EE-E5C5-4C33-E938-E4A31C889384}" dt="2019-04-08T03:47:33.125" v="1367"/>
          <ac:graphicFrameMkLst>
            <pc:docMk/>
            <pc:sldMk cId="3636606928" sldId="294"/>
            <ac:graphicFrameMk id="42" creationId="{F0C603F6-E6ED-40DB-B100-B35C1516386B}"/>
          </ac:graphicFrameMkLst>
        </pc:graphicFrameChg>
        <pc:cxnChg chg="add del mod">
          <ac:chgData name="Nguyen, Mien" userId="S::mien.nguyen@ucdenver.edu::7a5ade78-ce75-466c-a2f0-ab1e1b555b0b" providerId="AD" clId="Web-{54AB26EE-E5C5-4C33-E938-E4A31C889384}" dt="2019-04-08T03:19:07.219" v="1223"/>
          <ac:cxnSpMkLst>
            <pc:docMk/>
            <pc:sldMk cId="3636606928" sldId="294"/>
            <ac:cxnSpMk id="7" creationId="{F17CCE0C-3DD9-409F-9050-301EFC05E619}"/>
          </ac:cxnSpMkLst>
        </pc:cxnChg>
        <pc:cxnChg chg="add del">
          <ac:chgData name="Nguyen, Mien" userId="S::mien.nguyen@ucdenver.edu::7a5ade78-ce75-466c-a2f0-ab1e1b555b0b" providerId="AD" clId="Web-{54AB26EE-E5C5-4C33-E938-E4A31C889384}" dt="2019-04-08T03:47:33.125" v="1366"/>
          <ac:cxnSpMkLst>
            <pc:docMk/>
            <pc:sldMk cId="3636606928" sldId="294"/>
            <ac:cxnSpMk id="44" creationId="{6E3201F9-8D07-42D1-A04C-4EA0674EF35D}"/>
          </ac:cxnSpMkLst>
        </pc:cxnChg>
        <pc:cxnChg chg="add del">
          <ac:chgData name="Nguyen, Mien" userId="S::mien.nguyen@ucdenver.edu::7a5ade78-ce75-466c-a2f0-ab1e1b555b0b" providerId="AD" clId="Web-{54AB26EE-E5C5-4C33-E938-E4A31C889384}" dt="2019-04-08T03:47:33.125" v="1365"/>
          <ac:cxnSpMkLst>
            <pc:docMk/>
            <pc:sldMk cId="3636606928" sldId="294"/>
            <ac:cxnSpMk id="46" creationId="{BA6320C5-E73D-40DF-ABF3-C7A48F078C16}"/>
          </ac:cxnSpMkLst>
        </pc:cxnChg>
        <pc:cxnChg chg="add del">
          <ac:chgData name="Nguyen, Mien" userId="S::mien.nguyen@ucdenver.edu::7a5ade78-ce75-466c-a2f0-ab1e1b555b0b" providerId="AD" clId="Web-{54AB26EE-E5C5-4C33-E938-E4A31C889384}" dt="2019-04-08T03:47:33.125" v="1363"/>
          <ac:cxnSpMkLst>
            <pc:docMk/>
            <pc:sldMk cId="3636606928" sldId="294"/>
            <ac:cxnSpMk id="50" creationId="{846953B1-CCEC-4EC9-8100-A223F7BF5A40}"/>
          </ac:cxnSpMkLst>
        </pc:cxnChg>
      </pc:sldChg>
      <pc:sldChg chg="addSp delSp modSp add ord replId delAnim">
        <pc:chgData name="Nguyen, Mien" userId="S::mien.nguyen@ucdenver.edu::7a5ade78-ce75-466c-a2f0-ab1e1b555b0b" providerId="AD" clId="Web-{54AB26EE-E5C5-4C33-E938-E4A31C889384}" dt="2019-04-08T04:47:11.526" v="2116" actId="20577"/>
        <pc:sldMkLst>
          <pc:docMk/>
          <pc:sldMk cId="203046866" sldId="320"/>
        </pc:sldMkLst>
        <pc:spChg chg="mod">
          <ac:chgData name="Nguyen, Mien" userId="S::mien.nguyen@ucdenver.edu::7a5ade78-ce75-466c-a2f0-ab1e1b555b0b" providerId="AD" clId="Web-{54AB26EE-E5C5-4C33-E938-E4A31C889384}" dt="2019-04-08T04:17:32.112" v="1626" actId="20577"/>
          <ac:spMkLst>
            <pc:docMk/>
            <pc:sldMk cId="203046866" sldId="320"/>
            <ac:spMk id="2" creationId="{BFC2415F-3F06-3F46-A60B-87A0FD2230AC}"/>
          </ac:spMkLst>
        </pc:spChg>
        <pc:spChg chg="add mod">
          <ac:chgData name="Nguyen, Mien" userId="S::mien.nguyen@ucdenver.edu::7a5ade78-ce75-466c-a2f0-ab1e1b555b0b" providerId="AD" clId="Web-{54AB26EE-E5C5-4C33-E938-E4A31C889384}" dt="2019-04-08T04:46:54.322" v="2109" actId="20577"/>
          <ac:spMkLst>
            <pc:docMk/>
            <pc:sldMk cId="203046866" sldId="320"/>
            <ac:spMk id="3" creationId="{7ED4CEF3-EEEB-476D-B3A3-39C9E95535CB}"/>
          </ac:spMkLst>
        </pc:spChg>
        <pc:spChg chg="add mod">
          <ac:chgData name="Nguyen, Mien" userId="S::mien.nguyen@ucdenver.edu::7a5ade78-ce75-466c-a2f0-ab1e1b555b0b" providerId="AD" clId="Web-{54AB26EE-E5C5-4C33-E938-E4A31C889384}" dt="2019-04-08T04:47:11.526" v="2116" actId="20577"/>
          <ac:spMkLst>
            <pc:docMk/>
            <pc:sldMk cId="203046866" sldId="320"/>
            <ac:spMk id="4" creationId="{8BF6F81B-2CE9-4624-A7A4-DC9C2629942A}"/>
          </ac:spMkLst>
        </pc:spChg>
        <pc:spChg chg="del">
          <ac:chgData name="Nguyen, Mien" userId="S::mien.nguyen@ucdenver.edu::7a5ade78-ce75-466c-a2f0-ab1e1b555b0b" providerId="AD" clId="Web-{54AB26EE-E5C5-4C33-E938-E4A31C889384}" dt="2019-04-08T04:18:13.254" v="1632"/>
          <ac:spMkLst>
            <pc:docMk/>
            <pc:sldMk cId="203046866" sldId="320"/>
            <ac:spMk id="5" creationId="{26180265-44C4-4C91-BAA9-A4EC4015609D}"/>
          </ac:spMkLst>
        </pc:spChg>
        <pc:spChg chg="del">
          <ac:chgData name="Nguyen, Mien" userId="S::mien.nguyen@ucdenver.edu::7a5ade78-ce75-466c-a2f0-ab1e1b555b0b" providerId="AD" clId="Web-{54AB26EE-E5C5-4C33-E938-E4A31C889384}" dt="2019-04-08T04:18:21.520" v="1633"/>
          <ac:spMkLst>
            <pc:docMk/>
            <pc:sldMk cId="203046866" sldId="320"/>
            <ac:spMk id="7" creationId="{27575CF8-978E-4533-BEEB-8B791FB75482}"/>
          </ac:spMkLst>
        </pc:spChg>
        <pc:spChg chg="del">
          <ac:chgData name="Nguyen, Mien" userId="S::mien.nguyen@ucdenver.edu::7a5ade78-ce75-466c-a2f0-ab1e1b555b0b" providerId="AD" clId="Web-{54AB26EE-E5C5-4C33-E938-E4A31C889384}" dt="2019-04-08T04:18:25.567" v="1634"/>
          <ac:spMkLst>
            <pc:docMk/>
            <pc:sldMk cId="203046866" sldId="320"/>
            <ac:spMk id="8" creationId="{41059640-E0ED-42EF-BC26-24465AE14AE9}"/>
          </ac:spMkLst>
        </pc:spChg>
        <pc:spChg chg="del">
          <ac:chgData name="Nguyen, Mien" userId="S::mien.nguyen@ucdenver.edu::7a5ade78-ce75-466c-a2f0-ab1e1b555b0b" providerId="AD" clId="Web-{54AB26EE-E5C5-4C33-E938-E4A31C889384}" dt="2019-04-08T04:19:02.444" v="1637"/>
          <ac:spMkLst>
            <pc:docMk/>
            <pc:sldMk cId="203046866" sldId="320"/>
            <ac:spMk id="101" creationId="{ADF6B5AA-F869-4429-A19E-DD61C7394C4D}"/>
          </ac:spMkLst>
        </pc:spChg>
        <pc:spChg chg="del">
          <ac:chgData name="Nguyen, Mien" userId="S::mien.nguyen@ucdenver.edu::7a5ade78-ce75-466c-a2f0-ab1e1b555b0b" providerId="AD" clId="Web-{54AB26EE-E5C5-4C33-E938-E4A31C889384}" dt="2019-04-08T04:19:02.444" v="1636"/>
          <ac:spMkLst>
            <pc:docMk/>
            <pc:sldMk cId="203046866" sldId="320"/>
            <ac:spMk id="102" creationId="{0475A63A-E3E8-4128-90BC-7A1D51EBF855}"/>
          </ac:spMkLst>
        </pc:spChg>
        <pc:spChg chg="del">
          <ac:chgData name="Nguyen, Mien" userId="S::mien.nguyen@ucdenver.edu::7a5ade78-ce75-466c-a2f0-ab1e1b555b0b" providerId="AD" clId="Web-{54AB26EE-E5C5-4C33-E938-E4A31C889384}" dt="2019-04-08T04:19:02.444" v="1635"/>
          <ac:spMkLst>
            <pc:docMk/>
            <pc:sldMk cId="203046866" sldId="320"/>
            <ac:spMk id="103" creationId="{7FBC15EF-36E1-4B6A-A7FB-72A3C3C9D692}"/>
          </ac:spMkLst>
        </pc:spChg>
        <pc:picChg chg="del">
          <ac:chgData name="Nguyen, Mien" userId="S::mien.nguyen@ucdenver.edu::7a5ade78-ce75-466c-a2f0-ab1e1b555b0b" providerId="AD" clId="Web-{54AB26EE-E5C5-4C33-E938-E4A31C889384}" dt="2019-04-08T04:19:02.459" v="1646"/>
          <ac:picMkLst>
            <pc:docMk/>
            <pc:sldMk cId="203046866" sldId="320"/>
            <ac:picMk id="83" creationId="{5ABA9559-D6BB-4C1D-A047-FD59E2D1DAB3}"/>
          </ac:picMkLst>
        </pc:picChg>
        <pc:picChg chg="del">
          <ac:chgData name="Nguyen, Mien" userId="S::mien.nguyen@ucdenver.edu::7a5ade78-ce75-466c-a2f0-ab1e1b555b0b" providerId="AD" clId="Web-{54AB26EE-E5C5-4C33-E938-E4A31C889384}" dt="2019-04-08T04:19:02.459" v="1645"/>
          <ac:picMkLst>
            <pc:docMk/>
            <pc:sldMk cId="203046866" sldId="320"/>
            <ac:picMk id="85" creationId="{383E0A36-94CF-4F8B-8D97-BFB7AD9E78E3}"/>
          </ac:picMkLst>
        </pc:picChg>
        <pc:picChg chg="del">
          <ac:chgData name="Nguyen, Mien" userId="S::mien.nguyen@ucdenver.edu::7a5ade78-ce75-466c-a2f0-ab1e1b555b0b" providerId="AD" clId="Web-{54AB26EE-E5C5-4C33-E938-E4A31C889384}" dt="2019-04-08T04:19:02.459" v="1644"/>
          <ac:picMkLst>
            <pc:docMk/>
            <pc:sldMk cId="203046866" sldId="320"/>
            <ac:picMk id="87" creationId="{F4C57242-7126-4E39-949C-12AEFF453EC3}"/>
          </ac:picMkLst>
        </pc:picChg>
        <pc:picChg chg="del">
          <ac:chgData name="Nguyen, Mien" userId="S::mien.nguyen@ucdenver.edu::7a5ade78-ce75-466c-a2f0-ab1e1b555b0b" providerId="AD" clId="Web-{54AB26EE-E5C5-4C33-E938-E4A31C889384}" dt="2019-04-08T04:19:02.459" v="1643"/>
          <ac:picMkLst>
            <pc:docMk/>
            <pc:sldMk cId="203046866" sldId="320"/>
            <ac:picMk id="89" creationId="{7AD605C8-A480-4FD0-A4B6-AF0543E23194}"/>
          </ac:picMkLst>
        </pc:picChg>
        <pc:picChg chg="del">
          <ac:chgData name="Nguyen, Mien" userId="S::mien.nguyen@ucdenver.edu::7a5ade78-ce75-466c-a2f0-ab1e1b555b0b" providerId="AD" clId="Web-{54AB26EE-E5C5-4C33-E938-E4A31C889384}" dt="2019-04-08T04:19:02.444" v="1642"/>
          <ac:picMkLst>
            <pc:docMk/>
            <pc:sldMk cId="203046866" sldId="320"/>
            <ac:picMk id="91" creationId="{AEFC0F3B-C5F3-4078-B5F4-C94345299858}"/>
          </ac:picMkLst>
        </pc:picChg>
        <pc:picChg chg="del">
          <ac:chgData name="Nguyen, Mien" userId="S::mien.nguyen@ucdenver.edu::7a5ade78-ce75-466c-a2f0-ab1e1b555b0b" providerId="AD" clId="Web-{54AB26EE-E5C5-4C33-E938-E4A31C889384}" dt="2019-04-08T04:19:02.444" v="1638"/>
          <ac:picMkLst>
            <pc:docMk/>
            <pc:sldMk cId="203046866" sldId="320"/>
            <ac:picMk id="99" creationId="{EAE49CFE-ABAA-457A-BF0D-A2B271276A28}"/>
          </ac:picMkLst>
        </pc:picChg>
        <pc:cxnChg chg="del">
          <ac:chgData name="Nguyen, Mien" userId="S::mien.nguyen@ucdenver.edu::7a5ade78-ce75-466c-a2f0-ab1e1b555b0b" providerId="AD" clId="Web-{54AB26EE-E5C5-4C33-E938-E4A31C889384}" dt="2019-04-08T04:19:02.444" v="1641"/>
          <ac:cxnSpMkLst>
            <pc:docMk/>
            <pc:sldMk cId="203046866" sldId="320"/>
            <ac:cxnSpMk id="94" creationId="{46EEBEE7-FA10-416C-9173-0785F42E4B44}"/>
          </ac:cxnSpMkLst>
        </pc:cxnChg>
        <pc:cxnChg chg="del">
          <ac:chgData name="Nguyen, Mien" userId="S::mien.nguyen@ucdenver.edu::7a5ade78-ce75-466c-a2f0-ab1e1b555b0b" providerId="AD" clId="Web-{54AB26EE-E5C5-4C33-E938-E4A31C889384}" dt="2019-04-08T04:19:02.444" v="1639"/>
          <ac:cxnSpMkLst>
            <pc:docMk/>
            <pc:sldMk cId="203046866" sldId="320"/>
            <ac:cxnSpMk id="96" creationId="{6F828EE0-FB73-45D0-9AB9-1620B733F5EA}"/>
          </ac:cxnSpMkLst>
        </pc:cxnChg>
        <pc:cxnChg chg="del">
          <ac:chgData name="Nguyen, Mien" userId="S::mien.nguyen@ucdenver.edu::7a5ade78-ce75-466c-a2f0-ab1e1b555b0b" providerId="AD" clId="Web-{54AB26EE-E5C5-4C33-E938-E4A31C889384}" dt="2019-04-08T04:19:02.444" v="1640"/>
          <ac:cxnSpMkLst>
            <pc:docMk/>
            <pc:sldMk cId="203046866" sldId="320"/>
            <ac:cxnSpMk id="98" creationId="{9EA0EA87-FB3F-4E30-918A-1C9B669EEA03}"/>
          </ac:cxnSpMkLst>
        </pc:cxnChg>
      </pc:sldChg>
      <pc:sldChg chg="del">
        <pc:chgData name="Nguyen, Mien" userId="S::mien.nguyen@ucdenver.edu::7a5ade78-ce75-466c-a2f0-ab1e1b555b0b" providerId="AD" clId="Web-{54AB26EE-E5C5-4C33-E938-E4A31C889384}" dt="2019-04-08T00:05:16.565" v="125"/>
        <pc:sldMkLst>
          <pc:docMk/>
          <pc:sldMk cId="734837833" sldId="320"/>
        </pc:sldMkLst>
      </pc:sldChg>
      <pc:sldChg chg="addSp modSp add del replId">
        <pc:chgData name="Nguyen, Mien" userId="S::mien.nguyen@ucdenver.edu::7a5ade78-ce75-466c-a2f0-ab1e1b555b0b" providerId="AD" clId="Web-{54AB26EE-E5C5-4C33-E938-E4A31C889384}" dt="2019-04-08T03:47:27.329" v="1362"/>
        <pc:sldMkLst>
          <pc:docMk/>
          <pc:sldMk cId="1158075903" sldId="320"/>
        </pc:sldMkLst>
        <pc:spChg chg="add mod">
          <ac:chgData name="Nguyen, Mien" userId="S::mien.nguyen@ucdenver.edu::7a5ade78-ce75-466c-a2f0-ab1e1b555b0b" providerId="AD" clId="Web-{54AB26EE-E5C5-4C33-E938-E4A31C889384}" dt="2019-04-08T03:45:47.356" v="1361" actId="1076"/>
          <ac:spMkLst>
            <pc:docMk/>
            <pc:sldMk cId="1158075903" sldId="320"/>
            <ac:spMk id="3" creationId="{01BC801F-3D93-4617-A459-DA6623C0E1FF}"/>
          </ac:spMkLst>
        </pc:spChg>
        <pc:spChg chg="mod">
          <ac:chgData name="Nguyen, Mien" userId="S::mien.nguyen@ucdenver.edu::7a5ade78-ce75-466c-a2f0-ab1e1b555b0b" providerId="AD" clId="Web-{54AB26EE-E5C5-4C33-E938-E4A31C889384}" dt="2019-04-08T03:44:45.542" v="1355" actId="1076"/>
          <ac:spMkLst>
            <pc:docMk/>
            <pc:sldMk cId="1158075903" sldId="320"/>
            <ac:spMk id="51" creationId="{098F83C8-57B4-4C63-AFF5-030E144E2839}"/>
          </ac:spMkLst>
        </pc:spChg>
        <pc:spChg chg="mod">
          <ac:chgData name="Nguyen, Mien" userId="S::mien.nguyen@ucdenver.edu::7a5ade78-ce75-466c-a2f0-ab1e1b555b0b" providerId="AD" clId="Web-{54AB26EE-E5C5-4C33-E938-E4A31C889384}" dt="2019-04-08T03:27:46.487" v="1256" actId="1076"/>
          <ac:spMkLst>
            <pc:docMk/>
            <pc:sldMk cId="1158075903" sldId="320"/>
            <ac:spMk id="59" creationId="{93BF739F-400D-4DBD-904B-774773A280B8}"/>
          </ac:spMkLst>
        </pc:spChg>
        <pc:spChg chg="mod">
          <ac:chgData name="Nguyen, Mien" userId="S::mien.nguyen@ucdenver.edu::7a5ade78-ce75-466c-a2f0-ab1e1b555b0b" providerId="AD" clId="Web-{54AB26EE-E5C5-4C33-E938-E4A31C889384}" dt="2019-04-08T03:27:54.862" v="1257" actId="1076"/>
          <ac:spMkLst>
            <pc:docMk/>
            <pc:sldMk cId="1158075903" sldId="320"/>
            <ac:spMk id="60" creationId="{5A7F5364-7C31-47E0-B9D0-677E9851D30E}"/>
          </ac:spMkLst>
        </pc:spChg>
        <pc:spChg chg="mod">
          <ac:chgData name="Nguyen, Mien" userId="S::mien.nguyen@ucdenver.edu::7a5ade78-ce75-466c-a2f0-ab1e1b555b0b" providerId="AD" clId="Web-{54AB26EE-E5C5-4C33-E938-E4A31C889384}" dt="2019-04-08T03:37:44.586" v="1318" actId="1076"/>
          <ac:spMkLst>
            <pc:docMk/>
            <pc:sldMk cId="1158075903" sldId="320"/>
            <ac:spMk id="81" creationId="{09A1124E-E40B-4363-9D6E-85952E699C64}"/>
          </ac:spMkLst>
        </pc:spChg>
      </pc:sldChg>
      <pc:sldChg chg="add del replId">
        <pc:chgData name="Nguyen, Mien" userId="S::mien.nguyen@ucdenver.edu::7a5ade78-ce75-466c-a2f0-ab1e1b555b0b" providerId="AD" clId="Web-{54AB26EE-E5C5-4C33-E938-E4A31C889384}" dt="2019-04-08T04:03:50.225" v="1546"/>
        <pc:sldMkLst>
          <pc:docMk/>
          <pc:sldMk cId="3514236921" sldId="320"/>
        </pc:sldMkLst>
      </pc:sldChg>
      <pc:sldChg chg="addSp delSp modSp add ord replId addAnim">
        <pc:chgData name="Nguyen, Mien" userId="S::mien.nguyen@ucdenver.edu::7a5ade78-ce75-466c-a2f0-ab1e1b555b0b" providerId="AD" clId="Web-{54AB26EE-E5C5-4C33-E938-E4A31C889384}" dt="2019-04-08T04:48:33.466" v="2124" actId="1076"/>
        <pc:sldMkLst>
          <pc:docMk/>
          <pc:sldMk cId="2117904939" sldId="321"/>
        </pc:sldMkLst>
        <pc:spChg chg="del">
          <ac:chgData name="Nguyen, Mien" userId="S::mien.nguyen@ucdenver.edu::7a5ade78-ce75-466c-a2f0-ab1e1b555b0b" providerId="AD" clId="Web-{54AB26EE-E5C5-4C33-E938-E4A31C889384}" dt="2019-04-08T04:48:04.043" v="2122"/>
          <ac:spMkLst>
            <pc:docMk/>
            <pc:sldMk cId="2117904939" sldId="321"/>
            <ac:spMk id="3" creationId="{7ED4CEF3-EEEB-476D-B3A3-39C9E95535CB}"/>
          </ac:spMkLst>
        </pc:spChg>
        <pc:spChg chg="del">
          <ac:chgData name="Nguyen, Mien" userId="S::mien.nguyen@ucdenver.edu::7a5ade78-ce75-466c-a2f0-ab1e1b555b0b" providerId="AD" clId="Web-{54AB26EE-E5C5-4C33-E938-E4A31C889384}" dt="2019-04-08T04:48:04.043" v="2121"/>
          <ac:spMkLst>
            <pc:docMk/>
            <pc:sldMk cId="2117904939" sldId="321"/>
            <ac:spMk id="4" creationId="{8BF6F81B-2CE9-4624-A7A4-DC9C2629942A}"/>
          </ac:spMkLst>
        </pc:spChg>
        <pc:picChg chg="add mod">
          <ac:chgData name="Nguyen, Mien" userId="S::mien.nguyen@ucdenver.edu::7a5ade78-ce75-466c-a2f0-ab1e1b555b0b" providerId="AD" clId="Web-{54AB26EE-E5C5-4C33-E938-E4A31C889384}" dt="2019-04-08T04:48:33.466" v="2124" actId="1076"/>
          <ac:picMkLst>
            <pc:docMk/>
            <pc:sldMk cId="2117904939" sldId="321"/>
            <ac:picMk id="6" creationId="{A6AD61AB-09EA-4BAE-BBD9-CFF9461E1EAA}"/>
          </ac:picMkLst>
        </pc:picChg>
      </pc:sldChg>
    </pc:docChg>
  </pc:docChgLst>
  <pc:docChgLst>
    <pc:chgData name="Nguyen, Mien" userId="S::mien.nguyen@ucdenver.edu::7a5ade78-ce75-466c-a2f0-ab1e1b555b0b" providerId="AD" clId="Web-{A870EB14-7958-7C7E-4B4E-6531F990F03D}"/>
    <pc:docChg chg="addSld">
      <pc:chgData name="Nguyen, Mien" userId="S::mien.nguyen@ucdenver.edu::7a5ade78-ce75-466c-a2f0-ab1e1b555b0b" providerId="AD" clId="Web-{A870EB14-7958-7C7E-4B4E-6531F990F03D}" dt="2019-04-07T17:33:21.471" v="0"/>
      <pc:docMkLst>
        <pc:docMk/>
      </pc:docMkLst>
    </pc:docChg>
  </pc:docChgLst>
  <pc:docChgLst>
    <pc:chgData name="Nguyen, Mien" userId="S::mien.nguyen@ucdenver.edu::7a5ade78-ce75-466c-a2f0-ab1e1b555b0b" providerId="AD" clId="Web-{857C24E5-07B8-47C7-BC9E-B5A949449664}"/>
    <pc:docChg chg="addSld delSld modSld sldOrd">
      <pc:chgData name="Nguyen, Mien" userId="S::mien.nguyen@ucdenver.edu::7a5ade78-ce75-466c-a2f0-ab1e1b555b0b" providerId="AD" clId="Web-{857C24E5-07B8-47C7-BC9E-B5A949449664}" dt="2019-04-05T04:50:55.388" v="2761" actId="14100"/>
      <pc:docMkLst>
        <pc:docMk/>
      </pc:docMkLst>
      <pc:sldChg chg="addSp delSp modSp addAnim">
        <pc:chgData name="Nguyen, Mien" userId="S::mien.nguyen@ucdenver.edu::7a5ade78-ce75-466c-a2f0-ab1e1b555b0b" providerId="AD" clId="Web-{857C24E5-07B8-47C7-BC9E-B5A949449664}" dt="2019-04-05T04:50:46.731" v="2760" actId="14100"/>
        <pc:sldMkLst>
          <pc:docMk/>
          <pc:sldMk cId="1349996902" sldId="274"/>
        </pc:sldMkLst>
        <pc:spChg chg="mod">
          <ac:chgData name="Nguyen, Mien" userId="S::mien.nguyen@ucdenver.edu::7a5ade78-ce75-466c-a2f0-ab1e1b555b0b" providerId="AD" clId="Web-{857C24E5-07B8-47C7-BC9E-B5A949449664}" dt="2019-04-05T01:51:56.192" v="916" actId="1076"/>
          <ac:spMkLst>
            <pc:docMk/>
            <pc:sldMk cId="1349996902" sldId="274"/>
            <ac:spMk id="2" creationId="{BFC2415F-3F06-3F46-A60B-87A0FD2230AC}"/>
          </ac:spMkLst>
        </pc:spChg>
        <pc:spChg chg="add mod">
          <ac:chgData name="Nguyen, Mien" userId="S::mien.nguyen@ucdenver.edu::7a5ade78-ce75-466c-a2f0-ab1e1b555b0b" providerId="AD" clId="Web-{857C24E5-07B8-47C7-BC9E-B5A949449664}" dt="2019-04-05T04:20:22.075" v="2052" actId="20577"/>
          <ac:spMkLst>
            <pc:docMk/>
            <pc:sldMk cId="1349996902" sldId="274"/>
            <ac:spMk id="3" creationId="{719EE895-45EC-4B35-B7ED-530D8D704923}"/>
          </ac:spMkLst>
        </pc:spChg>
        <pc:spChg chg="del">
          <ac:chgData name="Nguyen, Mien" userId="S::mien.nguyen@ucdenver.edu::7a5ade78-ce75-466c-a2f0-ab1e1b555b0b" providerId="AD" clId="Web-{857C24E5-07B8-47C7-BC9E-B5A949449664}" dt="2019-04-05T01:51:59.161" v="917"/>
          <ac:spMkLst>
            <pc:docMk/>
            <pc:sldMk cId="1349996902" sldId="274"/>
            <ac:spMk id="3" creationId="{E305161E-4D28-FF44-9B97-66AC72BE5AB1}"/>
          </ac:spMkLst>
        </pc:spChg>
        <pc:spChg chg="add mod">
          <ac:chgData name="Nguyen, Mien" userId="S::mien.nguyen@ucdenver.edu::7a5ade78-ce75-466c-a2f0-ab1e1b555b0b" providerId="AD" clId="Web-{857C24E5-07B8-47C7-BC9E-B5A949449664}" dt="2019-04-05T04:16:19.497" v="2008" actId="1076"/>
          <ac:spMkLst>
            <pc:docMk/>
            <pc:sldMk cId="1349996902" sldId="274"/>
            <ac:spMk id="4" creationId="{8C3C38B2-F2DA-4234-8DC5-FF6D35B62816}"/>
          </ac:spMkLst>
        </pc:spChg>
        <pc:spChg chg="add mod">
          <ac:chgData name="Nguyen, Mien" userId="S::mien.nguyen@ucdenver.edu::7a5ade78-ce75-466c-a2f0-ab1e1b555b0b" providerId="AD" clId="Web-{857C24E5-07B8-47C7-BC9E-B5A949449664}" dt="2019-04-05T04:19:48.075" v="2047" actId="20577"/>
          <ac:spMkLst>
            <pc:docMk/>
            <pc:sldMk cId="1349996902" sldId="274"/>
            <ac:spMk id="6" creationId="{5D8BB5C4-2CE8-450F-9621-35B477822C02}"/>
          </ac:spMkLst>
        </pc:spChg>
        <pc:spChg chg="add mod">
          <ac:chgData name="Nguyen, Mien" userId="S::mien.nguyen@ucdenver.edu::7a5ade78-ce75-466c-a2f0-ab1e1b555b0b" providerId="AD" clId="Web-{857C24E5-07B8-47C7-BC9E-B5A949449664}" dt="2019-04-05T04:50:46.731" v="2760" actId="14100"/>
          <ac:spMkLst>
            <pc:docMk/>
            <pc:sldMk cId="1349996902" sldId="274"/>
            <ac:spMk id="8" creationId="{88E26F09-0FD3-4519-A7AA-C41D68E13073}"/>
          </ac:spMkLst>
        </pc:spChg>
      </pc:sldChg>
      <pc:sldChg chg="addSp delSp modSp addAnim delAnim modAnim">
        <pc:chgData name="Nguyen, Mien" userId="S::mien.nguyen@ucdenver.edu::7a5ade78-ce75-466c-a2f0-ab1e1b555b0b" providerId="AD" clId="Web-{857C24E5-07B8-47C7-BC9E-B5A949449664}" dt="2019-04-05T02:57:15.003" v="1121" actId="1076"/>
        <pc:sldMkLst>
          <pc:docMk/>
          <pc:sldMk cId="3988598004" sldId="277"/>
        </pc:sldMkLst>
        <pc:spChg chg="mod">
          <ac:chgData name="Nguyen, Mien" userId="S::mien.nguyen@ucdenver.edu::7a5ade78-ce75-466c-a2f0-ab1e1b555b0b" providerId="AD" clId="Web-{857C24E5-07B8-47C7-BC9E-B5A949449664}" dt="2019-04-05T01:00:18.425" v="384" actId="1076"/>
          <ac:spMkLst>
            <pc:docMk/>
            <pc:sldMk cId="3988598004" sldId="277"/>
            <ac:spMk id="2" creationId="{8105564E-5D6E-4F60-861F-8F52E3CF9E8E}"/>
          </ac:spMkLst>
        </pc:spChg>
        <pc:spChg chg="add del mod">
          <ac:chgData name="Nguyen, Mien" userId="S::mien.nguyen@ucdenver.edu::7a5ade78-ce75-466c-a2f0-ab1e1b555b0b" providerId="AD" clId="Web-{857C24E5-07B8-47C7-BC9E-B5A949449664}" dt="2019-04-05T01:19:34.356" v="700"/>
          <ac:spMkLst>
            <pc:docMk/>
            <pc:sldMk cId="3988598004" sldId="277"/>
            <ac:spMk id="3" creationId="{F6B15381-CA76-414A-8D32-8A5CEB26A1E6}"/>
          </ac:spMkLst>
        </pc:spChg>
        <pc:spChg chg="add del mod">
          <ac:chgData name="Nguyen, Mien" userId="S::mien.nguyen@ucdenver.edu::7a5ade78-ce75-466c-a2f0-ab1e1b555b0b" providerId="AD" clId="Web-{857C24E5-07B8-47C7-BC9E-B5A949449664}" dt="2019-04-05T00:39:23.788" v="273"/>
          <ac:spMkLst>
            <pc:docMk/>
            <pc:sldMk cId="3988598004" sldId="277"/>
            <ac:spMk id="4" creationId="{DB536C4F-A8A1-425E-B848-7E5EFE6F38C7}"/>
          </ac:spMkLst>
        </pc:spChg>
        <pc:spChg chg="add del mod">
          <ac:chgData name="Nguyen, Mien" userId="S::mien.nguyen@ucdenver.edu::7a5ade78-ce75-466c-a2f0-ab1e1b555b0b" providerId="AD" clId="Web-{857C24E5-07B8-47C7-BC9E-B5A949449664}" dt="2019-04-05T00:39:12.475" v="269"/>
          <ac:spMkLst>
            <pc:docMk/>
            <pc:sldMk cId="3988598004" sldId="277"/>
            <ac:spMk id="5" creationId="{181DEBC1-D123-4FD0-A864-231BC880C2F4}"/>
          </ac:spMkLst>
        </pc:spChg>
        <pc:spChg chg="add del mod">
          <ac:chgData name="Nguyen, Mien" userId="S::mien.nguyen@ucdenver.edu::7a5ade78-ce75-466c-a2f0-ab1e1b555b0b" providerId="AD" clId="Web-{857C24E5-07B8-47C7-BC9E-B5A949449664}" dt="2019-04-05T00:40:56.760" v="278"/>
          <ac:spMkLst>
            <pc:docMk/>
            <pc:sldMk cId="3988598004" sldId="277"/>
            <ac:spMk id="6" creationId="{A7EA7431-A16D-40E6-A0C3-40705068A0F8}"/>
          </ac:spMkLst>
        </pc:spChg>
        <pc:spChg chg="add del">
          <ac:chgData name="Nguyen, Mien" userId="S::mien.nguyen@ucdenver.edu::7a5ade78-ce75-466c-a2f0-ab1e1b555b0b" providerId="AD" clId="Web-{857C24E5-07B8-47C7-BC9E-B5A949449664}" dt="2019-04-05T00:41:40.949" v="280"/>
          <ac:spMkLst>
            <pc:docMk/>
            <pc:sldMk cId="3988598004" sldId="277"/>
            <ac:spMk id="7" creationId="{E0CAC795-1DA4-4462-9C12-FA35F548EB17}"/>
          </ac:spMkLst>
        </pc:spChg>
        <pc:spChg chg="add del mod">
          <ac:chgData name="Nguyen, Mien" userId="S::mien.nguyen@ucdenver.edu::7a5ade78-ce75-466c-a2f0-ab1e1b555b0b" providerId="AD" clId="Web-{857C24E5-07B8-47C7-BC9E-B5A949449664}" dt="2019-04-05T00:43:06.186" v="300"/>
          <ac:spMkLst>
            <pc:docMk/>
            <pc:sldMk cId="3988598004" sldId="277"/>
            <ac:spMk id="8" creationId="{A6F6348E-B5BE-42DA-A160-1235F9B281B2}"/>
          </ac:spMkLst>
        </pc:spChg>
        <pc:spChg chg="add del mod">
          <ac:chgData name="Nguyen, Mien" userId="S::mien.nguyen@ucdenver.edu::7a5ade78-ce75-466c-a2f0-ab1e1b555b0b" providerId="AD" clId="Web-{857C24E5-07B8-47C7-BC9E-B5A949449664}" dt="2019-04-05T00:58:09.233" v="351"/>
          <ac:spMkLst>
            <pc:docMk/>
            <pc:sldMk cId="3988598004" sldId="277"/>
            <ac:spMk id="9" creationId="{9093CEB5-6823-447E-8946-6C101B921278}"/>
          </ac:spMkLst>
        </pc:spChg>
        <pc:spChg chg="add del mod">
          <ac:chgData name="Nguyen, Mien" userId="S::mien.nguyen@ucdenver.edu::7a5ade78-ce75-466c-a2f0-ab1e1b555b0b" providerId="AD" clId="Web-{857C24E5-07B8-47C7-BC9E-B5A949449664}" dt="2019-04-05T00:58:22.312" v="354"/>
          <ac:spMkLst>
            <pc:docMk/>
            <pc:sldMk cId="3988598004" sldId="277"/>
            <ac:spMk id="10" creationId="{F31D7B1E-BB83-4F38-BD35-E3B3294F7CFB}"/>
          </ac:spMkLst>
        </pc:spChg>
        <pc:spChg chg="add del mod">
          <ac:chgData name="Nguyen, Mien" userId="S::mien.nguyen@ucdenver.edu::7a5ade78-ce75-466c-a2f0-ab1e1b555b0b" providerId="AD" clId="Web-{857C24E5-07B8-47C7-BC9E-B5A949449664}" dt="2019-04-05T01:12:06.371" v="502"/>
          <ac:spMkLst>
            <pc:docMk/>
            <pc:sldMk cId="3988598004" sldId="277"/>
            <ac:spMk id="13" creationId="{120504EC-5DC2-4984-983C-1BE7582E11A6}"/>
          </ac:spMkLst>
        </pc:spChg>
        <pc:spChg chg="add mod">
          <ac:chgData name="Nguyen, Mien" userId="S::mien.nguyen@ucdenver.edu::7a5ade78-ce75-466c-a2f0-ab1e1b555b0b" providerId="AD" clId="Web-{857C24E5-07B8-47C7-BC9E-B5A949449664}" dt="2019-04-05T02:57:15.003" v="1121" actId="1076"/>
          <ac:spMkLst>
            <pc:docMk/>
            <pc:sldMk cId="3988598004" sldId="277"/>
            <ac:spMk id="14" creationId="{A6BD3653-484C-49E3-BC00-4A3083750C07}"/>
          </ac:spMkLst>
        </pc:spChg>
        <pc:spChg chg="add del mod">
          <ac:chgData name="Nguyen, Mien" userId="S::mien.nguyen@ucdenver.edu::7a5ade78-ce75-466c-a2f0-ab1e1b555b0b" providerId="AD" clId="Web-{857C24E5-07B8-47C7-BC9E-B5A949449664}" dt="2019-04-05T01:12:03.137" v="501"/>
          <ac:spMkLst>
            <pc:docMk/>
            <pc:sldMk cId="3988598004" sldId="277"/>
            <ac:spMk id="15" creationId="{A68DA832-A48E-4609-A491-2CB3EBDAF0BA}"/>
          </ac:spMkLst>
        </pc:spChg>
        <pc:spChg chg="add del mod">
          <ac:chgData name="Nguyen, Mien" userId="S::mien.nguyen@ucdenver.edu::7a5ade78-ce75-466c-a2f0-ab1e1b555b0b" providerId="AD" clId="Web-{857C24E5-07B8-47C7-BC9E-B5A949449664}" dt="2019-04-05T01:11:34.245" v="496"/>
          <ac:spMkLst>
            <pc:docMk/>
            <pc:sldMk cId="3988598004" sldId="277"/>
            <ac:spMk id="16" creationId="{944884C0-9F0C-4A84-8322-373F1BB3A59B}"/>
          </ac:spMkLst>
        </pc:spChg>
        <pc:spChg chg="add mod">
          <ac:chgData name="Nguyen, Mien" userId="S::mien.nguyen@ucdenver.edu::7a5ade78-ce75-466c-a2f0-ab1e1b555b0b" providerId="AD" clId="Web-{857C24E5-07B8-47C7-BC9E-B5A949449664}" dt="2019-04-05T01:13:04.405" v="516" actId="1076"/>
          <ac:spMkLst>
            <pc:docMk/>
            <pc:sldMk cId="3988598004" sldId="277"/>
            <ac:spMk id="18" creationId="{FBCFA736-2EB2-489C-9F75-ADBB46591967}"/>
          </ac:spMkLst>
        </pc:spChg>
        <pc:spChg chg="add mod">
          <ac:chgData name="Nguyen, Mien" userId="S::mien.nguyen@ucdenver.edu::7a5ade78-ce75-466c-a2f0-ab1e1b555b0b" providerId="AD" clId="Web-{857C24E5-07B8-47C7-BC9E-B5A949449664}" dt="2019-04-05T01:13:04.421" v="517" actId="1076"/>
          <ac:spMkLst>
            <pc:docMk/>
            <pc:sldMk cId="3988598004" sldId="277"/>
            <ac:spMk id="19" creationId="{1A638B94-9625-48F2-A812-F46B92803281}"/>
          </ac:spMkLst>
        </pc:spChg>
        <pc:spChg chg="add del mod">
          <ac:chgData name="Nguyen, Mien" userId="S::mien.nguyen@ucdenver.edu::7a5ade78-ce75-466c-a2f0-ab1e1b555b0b" providerId="AD" clId="Web-{857C24E5-07B8-47C7-BC9E-B5A949449664}" dt="2019-04-05T01:17:11.429" v="590"/>
          <ac:spMkLst>
            <pc:docMk/>
            <pc:sldMk cId="3988598004" sldId="277"/>
            <ac:spMk id="21" creationId="{C96E0EC2-9F37-4C5E-A2BE-797C6713E89C}"/>
          </ac:spMkLst>
        </pc:spChg>
        <pc:spChg chg="add del">
          <ac:chgData name="Nguyen, Mien" userId="S::mien.nguyen@ucdenver.edu::7a5ade78-ce75-466c-a2f0-ab1e1b555b0b" providerId="AD" clId="Web-{857C24E5-07B8-47C7-BC9E-B5A949449664}" dt="2019-04-05T01:17:06.022" v="588"/>
          <ac:spMkLst>
            <pc:docMk/>
            <pc:sldMk cId="3988598004" sldId="277"/>
            <ac:spMk id="22" creationId="{405DDC74-C9B5-4A4A-BF09-B7258C3B5166}"/>
          </ac:spMkLst>
        </pc:spChg>
        <pc:spChg chg="add del">
          <ac:chgData name="Nguyen, Mien" userId="S::mien.nguyen@ucdenver.edu::7a5ade78-ce75-466c-a2f0-ab1e1b555b0b" providerId="AD" clId="Web-{857C24E5-07B8-47C7-BC9E-B5A949449664}" dt="2019-04-05T01:17:21.835" v="592"/>
          <ac:spMkLst>
            <pc:docMk/>
            <pc:sldMk cId="3988598004" sldId="277"/>
            <ac:spMk id="23" creationId="{379E92DF-76C9-4DA4-8D58-E2017488F626}"/>
          </ac:spMkLst>
        </pc:spChg>
        <pc:spChg chg="add mod">
          <ac:chgData name="Nguyen, Mien" userId="S::mien.nguyen@ucdenver.edu::7a5ade78-ce75-466c-a2f0-ab1e1b555b0b" providerId="AD" clId="Web-{857C24E5-07B8-47C7-BC9E-B5A949449664}" dt="2019-04-05T01:22:45.347" v="724" actId="1076"/>
          <ac:spMkLst>
            <pc:docMk/>
            <pc:sldMk cId="3988598004" sldId="277"/>
            <ac:spMk id="24" creationId="{EFCD90BE-DCCD-41E5-96FC-B875DC84CBFA}"/>
          </ac:spMkLst>
        </pc:spChg>
        <pc:spChg chg="add mod">
          <ac:chgData name="Nguyen, Mien" userId="S::mien.nguyen@ucdenver.edu::7a5ade78-ce75-466c-a2f0-ab1e1b555b0b" providerId="AD" clId="Web-{857C24E5-07B8-47C7-BC9E-B5A949449664}" dt="2019-04-05T01:22:45.378" v="727" actId="1076"/>
          <ac:spMkLst>
            <pc:docMk/>
            <pc:sldMk cId="3988598004" sldId="277"/>
            <ac:spMk id="25" creationId="{EBFE50DB-6855-4160-9098-7B9AA9B20B5C}"/>
          </ac:spMkLst>
        </pc:spChg>
        <pc:spChg chg="add mod">
          <ac:chgData name="Nguyen, Mien" userId="S::mien.nguyen@ucdenver.edu::7a5ade78-ce75-466c-a2f0-ab1e1b555b0b" providerId="AD" clId="Web-{857C24E5-07B8-47C7-BC9E-B5A949449664}" dt="2019-04-05T01:22:45.362" v="725" actId="1076"/>
          <ac:spMkLst>
            <pc:docMk/>
            <pc:sldMk cId="3988598004" sldId="277"/>
            <ac:spMk id="26" creationId="{58242BB8-DAFF-4836-813E-BB296662F300}"/>
          </ac:spMkLst>
        </pc:spChg>
        <pc:spChg chg="add mod">
          <ac:chgData name="Nguyen, Mien" userId="S::mien.nguyen@ucdenver.edu::7a5ade78-ce75-466c-a2f0-ab1e1b555b0b" providerId="AD" clId="Web-{857C24E5-07B8-47C7-BC9E-B5A949449664}" dt="2019-04-05T01:22:45.362" v="726" actId="1076"/>
          <ac:spMkLst>
            <pc:docMk/>
            <pc:sldMk cId="3988598004" sldId="277"/>
            <ac:spMk id="27" creationId="{48062A73-D454-4936-9DB4-FC8680D7E4CC}"/>
          </ac:spMkLst>
        </pc:spChg>
        <pc:spChg chg="add mod">
          <ac:chgData name="Nguyen, Mien" userId="S::mien.nguyen@ucdenver.edu::7a5ade78-ce75-466c-a2f0-ab1e1b555b0b" providerId="AD" clId="Web-{857C24E5-07B8-47C7-BC9E-B5A949449664}" dt="2019-04-05T01:22:45.378" v="728" actId="1076"/>
          <ac:spMkLst>
            <pc:docMk/>
            <pc:sldMk cId="3988598004" sldId="277"/>
            <ac:spMk id="28" creationId="{15D5C0DD-A54E-40AA-A557-B53A31036298}"/>
          </ac:spMkLst>
        </pc:spChg>
        <pc:spChg chg="add del mod">
          <ac:chgData name="Nguyen, Mien" userId="S::mien.nguyen@ucdenver.edu::7a5ade78-ce75-466c-a2f0-ab1e1b555b0b" providerId="AD" clId="Web-{857C24E5-07B8-47C7-BC9E-B5A949449664}" dt="2019-04-05T01:20:11.357" v="703"/>
          <ac:spMkLst>
            <pc:docMk/>
            <pc:sldMk cId="3988598004" sldId="277"/>
            <ac:spMk id="30" creationId="{25578016-5274-4051-85BF-3446346C6FDB}"/>
          </ac:spMkLst>
        </pc:spChg>
        <pc:picChg chg="add mod">
          <ac:chgData name="Nguyen, Mien" userId="S::mien.nguyen@ucdenver.edu::7a5ade78-ce75-466c-a2f0-ab1e1b555b0b" providerId="AD" clId="Web-{857C24E5-07B8-47C7-BC9E-B5A949449664}" dt="2019-04-05T01:13:04.389" v="514" actId="1076"/>
          <ac:picMkLst>
            <pc:docMk/>
            <pc:sldMk cId="3988598004" sldId="277"/>
            <ac:picMk id="11" creationId="{565F2973-D175-426A-B8BA-500CB847BB18}"/>
          </ac:picMkLst>
        </pc:picChg>
        <pc:cxnChg chg="add del mod">
          <ac:chgData name="Nguyen, Mien" userId="S::mien.nguyen@ucdenver.edu::7a5ade78-ce75-466c-a2f0-ab1e1b555b0b" providerId="AD" clId="Web-{857C24E5-07B8-47C7-BC9E-B5A949449664}" dt="2019-04-05T01:09:01.818" v="469"/>
          <ac:cxnSpMkLst>
            <pc:docMk/>
            <pc:sldMk cId="3988598004" sldId="277"/>
            <ac:cxnSpMk id="17" creationId="{81E2BC5C-859C-43CF-810D-1A95984035E7}"/>
          </ac:cxnSpMkLst>
        </pc:cxnChg>
      </pc:sldChg>
      <pc:sldChg chg="addSp delSp modSp addAnim delAnim modAnim">
        <pc:chgData name="Nguyen, Mien" userId="S::mien.nguyen@ucdenver.edu::7a5ade78-ce75-466c-a2f0-ab1e1b555b0b" providerId="AD" clId="Web-{857C24E5-07B8-47C7-BC9E-B5A949449664}" dt="2019-04-05T01:29:57.955" v="844" actId="1076"/>
        <pc:sldMkLst>
          <pc:docMk/>
          <pc:sldMk cId="928743943" sldId="281"/>
        </pc:sldMkLst>
        <pc:spChg chg="mod">
          <ac:chgData name="Nguyen, Mien" userId="S::mien.nguyen@ucdenver.edu::7a5ade78-ce75-466c-a2f0-ab1e1b555b0b" providerId="AD" clId="Web-{857C24E5-07B8-47C7-BC9E-B5A949449664}" dt="2019-04-05T01:29:57.955" v="842" actId="1076"/>
          <ac:spMkLst>
            <pc:docMk/>
            <pc:sldMk cId="928743943" sldId="281"/>
            <ac:spMk id="3" creationId="{8CAC7987-2E50-4272-A7B5-013A1CF242AD}"/>
          </ac:spMkLst>
        </pc:spChg>
        <pc:spChg chg="mod">
          <ac:chgData name="Nguyen, Mien" userId="S::mien.nguyen@ucdenver.edu::7a5ade78-ce75-466c-a2f0-ab1e1b555b0b" providerId="AD" clId="Web-{857C24E5-07B8-47C7-BC9E-B5A949449664}" dt="2019-04-05T01:29:57.955" v="841" actId="1076"/>
          <ac:spMkLst>
            <pc:docMk/>
            <pc:sldMk cId="928743943" sldId="281"/>
            <ac:spMk id="4" creationId="{519E7FEC-175A-49E5-98B3-399D669396CF}"/>
          </ac:spMkLst>
        </pc:spChg>
        <pc:spChg chg="add del mod">
          <ac:chgData name="Nguyen, Mien" userId="S::mien.nguyen@ucdenver.edu::7a5ade78-ce75-466c-a2f0-ab1e1b555b0b" providerId="AD" clId="Web-{857C24E5-07B8-47C7-BC9E-B5A949449664}" dt="2019-04-05T01:29:55.283" v="830"/>
          <ac:spMkLst>
            <pc:docMk/>
            <pc:sldMk cId="928743943" sldId="281"/>
            <ac:spMk id="5" creationId="{954585DA-4F4C-4BC6-A3A1-3A7E93A1A8E0}"/>
          </ac:spMkLst>
        </pc:spChg>
        <pc:spChg chg="mod">
          <ac:chgData name="Nguyen, Mien" userId="S::mien.nguyen@ucdenver.edu::7a5ade78-ce75-466c-a2f0-ab1e1b555b0b" providerId="AD" clId="Web-{857C24E5-07B8-47C7-BC9E-B5A949449664}" dt="2019-04-05T01:29:57.955" v="843" actId="1076"/>
          <ac:spMkLst>
            <pc:docMk/>
            <pc:sldMk cId="928743943" sldId="281"/>
            <ac:spMk id="6" creationId="{7B0D4700-ECCF-4B26-86BC-2720416B862E}"/>
          </ac:spMkLst>
        </pc:spChg>
        <pc:spChg chg="mod">
          <ac:chgData name="Nguyen, Mien" userId="S::mien.nguyen@ucdenver.edu::7a5ade78-ce75-466c-a2f0-ab1e1b555b0b" providerId="AD" clId="Web-{857C24E5-07B8-47C7-BC9E-B5A949449664}" dt="2019-04-05T01:29:57.955" v="844" actId="1076"/>
          <ac:spMkLst>
            <pc:docMk/>
            <pc:sldMk cId="928743943" sldId="281"/>
            <ac:spMk id="9" creationId="{25775A55-BB96-4299-A318-6B63D7C5C9AA}"/>
          </ac:spMkLst>
        </pc:spChg>
        <pc:spChg chg="mod">
          <ac:chgData name="Nguyen, Mien" userId="S::mien.nguyen@ucdenver.edu::7a5ade78-ce75-466c-a2f0-ab1e1b555b0b" providerId="AD" clId="Web-{857C24E5-07B8-47C7-BC9E-B5A949449664}" dt="2019-04-05T01:29:57.955" v="839" actId="1076"/>
          <ac:spMkLst>
            <pc:docMk/>
            <pc:sldMk cId="928743943" sldId="281"/>
            <ac:spMk id="10" creationId="{A7000F17-F7A2-4F2D-9995-4D3B0EA7EDFE}"/>
          </ac:spMkLst>
        </pc:spChg>
        <pc:spChg chg="mod">
          <ac:chgData name="Nguyen, Mien" userId="S::mien.nguyen@ucdenver.edu::7a5ade78-ce75-466c-a2f0-ab1e1b555b0b" providerId="AD" clId="Web-{857C24E5-07B8-47C7-BC9E-B5A949449664}" dt="2019-04-05T01:29:57.955" v="836" actId="1076"/>
          <ac:spMkLst>
            <pc:docMk/>
            <pc:sldMk cId="928743943" sldId="281"/>
            <ac:spMk id="16" creationId="{74B046DC-C48F-4EE4-AE85-579948E7C8BB}"/>
          </ac:spMkLst>
        </pc:spChg>
        <pc:spChg chg="mod">
          <ac:chgData name="Nguyen, Mien" userId="S::mien.nguyen@ucdenver.edu::7a5ade78-ce75-466c-a2f0-ab1e1b555b0b" providerId="AD" clId="Web-{857C24E5-07B8-47C7-BC9E-B5A949449664}" dt="2019-04-05T01:29:57.955" v="834" actId="1076"/>
          <ac:spMkLst>
            <pc:docMk/>
            <pc:sldMk cId="928743943" sldId="281"/>
            <ac:spMk id="18" creationId="{A22ADA28-243B-49A2-88D3-09293FEC6991}"/>
          </ac:spMkLst>
        </pc:spChg>
        <pc:graphicFrameChg chg="mod">
          <ac:chgData name="Nguyen, Mien" userId="S::mien.nguyen@ucdenver.edu::7a5ade78-ce75-466c-a2f0-ab1e1b555b0b" providerId="AD" clId="Web-{857C24E5-07B8-47C7-BC9E-B5A949449664}" dt="2019-04-05T01:29:57.955" v="840" actId="1076"/>
          <ac:graphicFrameMkLst>
            <pc:docMk/>
            <pc:sldMk cId="928743943" sldId="281"/>
            <ac:graphicFrameMk id="7" creationId="{1E332E4F-F4CF-496F-8346-C2C0415656C3}"/>
          </ac:graphicFrameMkLst>
        </pc:graphicFrameChg>
        <pc:graphicFrameChg chg="mod">
          <ac:chgData name="Nguyen, Mien" userId="S::mien.nguyen@ucdenver.edu::7a5ade78-ce75-466c-a2f0-ab1e1b555b0b" providerId="AD" clId="Web-{857C24E5-07B8-47C7-BC9E-B5A949449664}" dt="2019-04-05T01:29:57.955" v="838" actId="1076"/>
          <ac:graphicFrameMkLst>
            <pc:docMk/>
            <pc:sldMk cId="928743943" sldId="281"/>
            <ac:graphicFrameMk id="13" creationId="{77A34943-5237-4595-964C-1B486763B15B}"/>
          </ac:graphicFrameMkLst>
        </pc:graphicFrameChg>
        <pc:cxnChg chg="mod">
          <ac:chgData name="Nguyen, Mien" userId="S::mien.nguyen@ucdenver.edu::7a5ade78-ce75-466c-a2f0-ab1e1b555b0b" providerId="AD" clId="Web-{857C24E5-07B8-47C7-BC9E-B5A949449664}" dt="2019-04-05T01:29:57.955" v="837" actId="1076"/>
          <ac:cxnSpMkLst>
            <pc:docMk/>
            <pc:sldMk cId="928743943" sldId="281"/>
            <ac:cxnSpMk id="15" creationId="{CBB0573C-1836-4968-9A14-42D7A275163C}"/>
          </ac:cxnSpMkLst>
        </pc:cxnChg>
        <pc:cxnChg chg="mod">
          <ac:chgData name="Nguyen, Mien" userId="S::mien.nguyen@ucdenver.edu::7a5ade78-ce75-466c-a2f0-ab1e1b555b0b" providerId="AD" clId="Web-{857C24E5-07B8-47C7-BC9E-B5A949449664}" dt="2019-04-05T01:29:57.955" v="835" actId="1076"/>
          <ac:cxnSpMkLst>
            <pc:docMk/>
            <pc:sldMk cId="928743943" sldId="281"/>
            <ac:cxnSpMk id="17" creationId="{2FB00535-B1E9-4328-81C9-9161E46690E7}"/>
          </ac:cxnSpMkLst>
        </pc:cxnChg>
        <pc:cxnChg chg="mod">
          <ac:chgData name="Nguyen, Mien" userId="S::mien.nguyen@ucdenver.edu::7a5ade78-ce75-466c-a2f0-ab1e1b555b0b" providerId="AD" clId="Web-{857C24E5-07B8-47C7-BC9E-B5A949449664}" dt="2019-04-05T01:29:57.940" v="832" actId="1076"/>
          <ac:cxnSpMkLst>
            <pc:docMk/>
            <pc:sldMk cId="928743943" sldId="281"/>
            <ac:cxnSpMk id="19" creationId="{2FAEF2F5-8258-4D2A-B080-7822F2297FB8}"/>
          </ac:cxnSpMkLst>
        </pc:cxnChg>
        <pc:cxnChg chg="mod">
          <ac:chgData name="Nguyen, Mien" userId="S::mien.nguyen@ucdenver.edu::7a5ade78-ce75-466c-a2f0-ab1e1b555b0b" providerId="AD" clId="Web-{857C24E5-07B8-47C7-BC9E-B5A949449664}" dt="2019-04-05T01:29:57.940" v="831" actId="1076"/>
          <ac:cxnSpMkLst>
            <pc:docMk/>
            <pc:sldMk cId="928743943" sldId="281"/>
            <ac:cxnSpMk id="20" creationId="{8EB46959-6A70-4B28-B59B-E2A0E4146181}"/>
          </ac:cxnSpMkLst>
        </pc:cxnChg>
        <pc:cxnChg chg="mod">
          <ac:chgData name="Nguyen, Mien" userId="S::mien.nguyen@ucdenver.edu::7a5ade78-ce75-466c-a2f0-ab1e1b555b0b" providerId="AD" clId="Web-{857C24E5-07B8-47C7-BC9E-B5A949449664}" dt="2019-04-05T01:29:57.940" v="833" actId="1076"/>
          <ac:cxnSpMkLst>
            <pc:docMk/>
            <pc:sldMk cId="928743943" sldId="281"/>
            <ac:cxnSpMk id="22" creationId="{11B8D174-ADDC-4FEE-BA0F-CB3E1D041948}"/>
          </ac:cxnSpMkLst>
        </pc:cxnChg>
      </pc:sldChg>
      <pc:sldChg chg="modSp addAnim modAnim">
        <pc:chgData name="Nguyen, Mien" userId="S::mien.nguyen@ucdenver.edu::7a5ade78-ce75-466c-a2f0-ab1e1b555b0b" providerId="AD" clId="Web-{857C24E5-07B8-47C7-BC9E-B5A949449664}" dt="2019-04-05T01:46:55.619" v="879" actId="1076"/>
        <pc:sldMkLst>
          <pc:docMk/>
          <pc:sldMk cId="3959193854" sldId="287"/>
        </pc:sldMkLst>
        <pc:picChg chg="mod">
          <ac:chgData name="Nguyen, Mien" userId="S::mien.nguyen@ucdenver.edu::7a5ade78-ce75-466c-a2f0-ab1e1b555b0b" providerId="AD" clId="Web-{857C24E5-07B8-47C7-BC9E-B5A949449664}" dt="2019-04-05T01:46:55.619" v="879" actId="1076"/>
          <ac:picMkLst>
            <pc:docMk/>
            <pc:sldMk cId="3959193854" sldId="287"/>
            <ac:picMk id="10" creationId="{839ACB0D-37BC-4BCB-A29B-4ECD9D2D46FA}"/>
          </ac:picMkLst>
        </pc:picChg>
      </pc:sldChg>
      <pc:sldChg chg="addSp delSp modSp addAnim delAnim modAnim">
        <pc:chgData name="Nguyen, Mien" userId="S::mien.nguyen@ucdenver.edu::7a5ade78-ce75-466c-a2f0-ab1e1b555b0b" providerId="AD" clId="Web-{857C24E5-07B8-47C7-BC9E-B5A949449664}" dt="2019-04-05T01:36:05.108" v="872" actId="1076"/>
        <pc:sldMkLst>
          <pc:docMk/>
          <pc:sldMk cId="2366199571" sldId="289"/>
        </pc:sldMkLst>
        <pc:spChg chg="del">
          <ac:chgData name="Nguyen, Mien" userId="S::mien.nguyen@ucdenver.edu::7a5ade78-ce75-466c-a2f0-ab1e1b555b0b" providerId="AD" clId="Web-{857C24E5-07B8-47C7-BC9E-B5A949449664}" dt="2019-04-05T01:33:42.338" v="849"/>
          <ac:spMkLst>
            <pc:docMk/>
            <pc:sldMk cId="2366199571" sldId="289"/>
            <ac:spMk id="5" creationId="{9E3873F6-881E-46C3-9166-C6440CE9DB62}"/>
          </ac:spMkLst>
        </pc:spChg>
        <pc:spChg chg="add del">
          <ac:chgData name="Nguyen, Mien" userId="S::mien.nguyen@ucdenver.edu::7a5ade78-ce75-466c-a2f0-ab1e1b555b0b" providerId="AD" clId="Web-{857C24E5-07B8-47C7-BC9E-B5A949449664}" dt="2019-04-05T01:34:56.591" v="859"/>
          <ac:spMkLst>
            <pc:docMk/>
            <pc:sldMk cId="2366199571" sldId="289"/>
            <ac:spMk id="8" creationId="{17CB591E-026F-4E95-ABDE-89991A84E36D}"/>
          </ac:spMkLst>
        </pc:spChg>
        <pc:spChg chg="del">
          <ac:chgData name="Nguyen, Mien" userId="S::mien.nguyen@ucdenver.edu::7a5ade78-ce75-466c-a2f0-ab1e1b555b0b" providerId="AD" clId="Web-{857C24E5-07B8-47C7-BC9E-B5A949449664}" dt="2019-04-05T01:33:42.338" v="851"/>
          <ac:spMkLst>
            <pc:docMk/>
            <pc:sldMk cId="2366199571" sldId="289"/>
            <ac:spMk id="10" creationId="{83531E05-4A7A-49D1-B7BD-E4234663C0C4}"/>
          </ac:spMkLst>
        </pc:spChg>
        <pc:spChg chg="add del">
          <ac:chgData name="Nguyen, Mien" userId="S::mien.nguyen@ucdenver.edu::7a5ade78-ce75-466c-a2f0-ab1e1b555b0b" providerId="AD" clId="Web-{857C24E5-07B8-47C7-BC9E-B5A949449664}" dt="2019-04-05T01:34:56.591" v="859"/>
          <ac:spMkLst>
            <pc:docMk/>
            <pc:sldMk cId="2366199571" sldId="289"/>
            <ac:spMk id="11" creationId="{C00E1743-C60F-4FA0-AE7B-4907308FC457}"/>
          </ac:spMkLst>
        </pc:spChg>
        <pc:spChg chg="add del mod">
          <ac:chgData name="Nguyen, Mien" userId="S::mien.nguyen@ucdenver.edu::7a5ade78-ce75-466c-a2f0-ab1e1b555b0b" providerId="AD" clId="Web-{857C24E5-07B8-47C7-BC9E-B5A949449664}" dt="2019-04-05T01:36:05.108" v="872" actId="1076"/>
          <ac:spMkLst>
            <pc:docMk/>
            <pc:sldMk cId="2366199571" sldId="289"/>
            <ac:spMk id="12" creationId="{338B4AD7-E93E-4103-9C99-0A665B8F0A1E}"/>
          </ac:spMkLst>
        </pc:spChg>
        <pc:picChg chg="del">
          <ac:chgData name="Nguyen, Mien" userId="S::mien.nguyen@ucdenver.edu::7a5ade78-ce75-466c-a2f0-ab1e1b555b0b" providerId="AD" clId="Web-{857C24E5-07B8-47C7-BC9E-B5A949449664}" dt="2019-04-05T01:33:42.338" v="850"/>
          <ac:picMkLst>
            <pc:docMk/>
            <pc:sldMk cId="2366199571" sldId="289"/>
            <ac:picMk id="3" creationId="{DFE485F1-B45F-4917-83C6-85C674E63FEB}"/>
          </ac:picMkLst>
        </pc:picChg>
        <pc:picChg chg="del">
          <ac:chgData name="Nguyen, Mien" userId="S::mien.nguyen@ucdenver.edu::7a5ade78-ce75-466c-a2f0-ab1e1b555b0b" providerId="AD" clId="Web-{857C24E5-07B8-47C7-BC9E-B5A949449664}" dt="2019-04-05T01:33:42.338" v="852"/>
          <ac:picMkLst>
            <pc:docMk/>
            <pc:sldMk cId="2366199571" sldId="289"/>
            <ac:picMk id="6" creationId="{77CE2111-3D7D-4168-8B4D-43F559E08028}"/>
          </ac:picMkLst>
        </pc:picChg>
        <pc:picChg chg="add del">
          <ac:chgData name="Nguyen, Mien" userId="S::mien.nguyen@ucdenver.edu::7a5ade78-ce75-466c-a2f0-ab1e1b555b0b" providerId="AD" clId="Web-{857C24E5-07B8-47C7-BC9E-B5A949449664}" dt="2019-04-05T01:34:56.591" v="859"/>
          <ac:picMkLst>
            <pc:docMk/>
            <pc:sldMk cId="2366199571" sldId="289"/>
            <ac:picMk id="7" creationId="{66FF65FD-215D-47E9-917C-CCE16E4CF59A}"/>
          </ac:picMkLst>
        </pc:picChg>
        <pc:picChg chg="add del mod">
          <ac:chgData name="Nguyen, Mien" userId="S::mien.nguyen@ucdenver.edu::7a5ade78-ce75-466c-a2f0-ab1e1b555b0b" providerId="AD" clId="Web-{857C24E5-07B8-47C7-BC9E-B5A949449664}" dt="2019-04-05T01:35:54.593" v="871" actId="1076"/>
          <ac:picMkLst>
            <pc:docMk/>
            <pc:sldMk cId="2366199571" sldId="289"/>
            <ac:picMk id="9" creationId="{A7CC56D3-C57A-453F-A712-28A9D49DB14C}"/>
          </ac:picMkLst>
        </pc:picChg>
      </pc:sldChg>
      <pc:sldChg chg="modSp">
        <pc:chgData name="Nguyen, Mien" userId="S::mien.nguyen@ucdenver.edu::7a5ade78-ce75-466c-a2f0-ab1e1b555b0b" providerId="AD" clId="Web-{857C24E5-07B8-47C7-BC9E-B5A949449664}" dt="2019-04-05T00:32:07.257" v="92" actId="20577"/>
        <pc:sldMkLst>
          <pc:docMk/>
          <pc:sldMk cId="1078630417" sldId="290"/>
        </pc:sldMkLst>
        <pc:spChg chg="mod">
          <ac:chgData name="Nguyen, Mien" userId="S::mien.nguyen@ucdenver.edu::7a5ade78-ce75-466c-a2f0-ab1e1b555b0b" providerId="AD" clId="Web-{857C24E5-07B8-47C7-BC9E-B5A949449664}" dt="2019-04-05T00:32:07.257" v="92" actId="20577"/>
          <ac:spMkLst>
            <pc:docMk/>
            <pc:sldMk cId="1078630417" sldId="290"/>
            <ac:spMk id="11" creationId="{2E8CB8EE-653A-4CCC-B6B3-59D4BC89C102}"/>
          </ac:spMkLst>
        </pc:spChg>
      </pc:sldChg>
      <pc:sldChg chg="addSp modSp add ord addAnim">
        <pc:chgData name="Nguyen, Mien" userId="S::mien.nguyen@ucdenver.edu::7a5ade78-ce75-466c-a2f0-ab1e1b555b0b" providerId="AD" clId="Web-{857C24E5-07B8-47C7-BC9E-B5A949449664}" dt="2019-04-05T04:48:06.044" v="2626" actId="20577"/>
        <pc:sldMkLst>
          <pc:docMk/>
          <pc:sldMk cId="993615462" sldId="291"/>
        </pc:sldMkLst>
        <pc:spChg chg="mod">
          <ac:chgData name="Nguyen, Mien" userId="S::mien.nguyen@ucdenver.edu::7a5ade78-ce75-466c-a2f0-ab1e1b555b0b" providerId="AD" clId="Web-{857C24E5-07B8-47C7-BC9E-B5A949449664}" dt="2019-04-05T03:30:31.012" v="1210" actId="20577"/>
          <ac:spMkLst>
            <pc:docMk/>
            <pc:sldMk cId="993615462" sldId="291"/>
            <ac:spMk id="2" creationId="{8105564E-5D6E-4F60-861F-8F52E3CF9E8E}"/>
          </ac:spMkLst>
        </pc:spChg>
        <pc:spChg chg="add mod">
          <ac:chgData name="Nguyen, Mien" userId="S::mien.nguyen@ucdenver.edu::7a5ade78-ce75-466c-a2f0-ab1e1b555b0b" providerId="AD" clId="Web-{857C24E5-07B8-47C7-BC9E-B5A949449664}" dt="2019-04-05T04:47:34.622" v="2621" actId="14100"/>
          <ac:spMkLst>
            <pc:docMk/>
            <pc:sldMk cId="993615462" sldId="291"/>
            <ac:spMk id="3" creationId="{107F462B-E680-450B-80D6-6044CFC555D7}"/>
          </ac:spMkLst>
        </pc:spChg>
        <pc:spChg chg="add mod">
          <ac:chgData name="Nguyen, Mien" userId="S::mien.nguyen@ucdenver.edu::7a5ade78-ce75-466c-a2f0-ab1e1b555b0b" providerId="AD" clId="Web-{857C24E5-07B8-47C7-BC9E-B5A949449664}" dt="2019-04-05T04:47:34.638" v="2622" actId="14100"/>
          <ac:spMkLst>
            <pc:docMk/>
            <pc:sldMk cId="993615462" sldId="291"/>
            <ac:spMk id="4" creationId="{F7D8A5F1-BD9F-4071-A222-05CCD785E9F1}"/>
          </ac:spMkLst>
        </pc:spChg>
        <pc:spChg chg="mod">
          <ac:chgData name="Nguyen, Mien" userId="S::mien.nguyen@ucdenver.edu::7a5ade78-ce75-466c-a2f0-ab1e1b555b0b" providerId="AD" clId="Web-{857C24E5-07B8-47C7-BC9E-B5A949449664}" dt="2019-04-05T04:47:34.544" v="2618" actId="14100"/>
          <ac:spMkLst>
            <pc:docMk/>
            <pc:sldMk cId="993615462" sldId="291"/>
            <ac:spMk id="5" creationId="{12CFC7B0-70F5-46CA-A832-057EF20879D6}"/>
          </ac:spMkLst>
        </pc:spChg>
        <pc:spChg chg="mod">
          <ac:chgData name="Nguyen, Mien" userId="S::mien.nguyen@ucdenver.edu::7a5ade78-ce75-466c-a2f0-ab1e1b555b0b" providerId="AD" clId="Web-{857C24E5-07B8-47C7-BC9E-B5A949449664}" dt="2019-04-05T04:48:06.044" v="2626" actId="20577"/>
          <ac:spMkLst>
            <pc:docMk/>
            <pc:sldMk cId="993615462" sldId="291"/>
            <ac:spMk id="8" creationId="{C1D998F1-2959-40CE-966C-5DB23D52EF49}"/>
          </ac:spMkLst>
        </pc:spChg>
        <pc:spChg chg="mod">
          <ac:chgData name="Nguyen, Mien" userId="S::mien.nguyen@ucdenver.edu::7a5ade78-ce75-466c-a2f0-ab1e1b555b0b" providerId="AD" clId="Web-{857C24E5-07B8-47C7-BC9E-B5A949449664}" dt="2019-04-05T04:47:34.591" v="2620" actId="14100"/>
          <ac:spMkLst>
            <pc:docMk/>
            <pc:sldMk cId="993615462" sldId="291"/>
            <ac:spMk id="10" creationId="{2EC7E769-6A87-407F-B077-3142CD2B5B26}"/>
          </ac:spMkLst>
        </pc:spChg>
      </pc:sldChg>
      <pc:sldChg chg="modSp add replId">
        <pc:chgData name="Nguyen, Mien" userId="S::mien.nguyen@ucdenver.edu::7a5ade78-ce75-466c-a2f0-ab1e1b555b0b" providerId="AD" clId="Web-{857C24E5-07B8-47C7-BC9E-B5A949449664}" dt="2019-04-05T00:31:39.788" v="85" actId="20577"/>
        <pc:sldMkLst>
          <pc:docMk/>
          <pc:sldMk cId="2168235713" sldId="292"/>
        </pc:sldMkLst>
        <pc:spChg chg="mod">
          <ac:chgData name="Nguyen, Mien" userId="S::mien.nguyen@ucdenver.edu::7a5ade78-ce75-466c-a2f0-ab1e1b555b0b" providerId="AD" clId="Web-{857C24E5-07B8-47C7-BC9E-B5A949449664}" dt="2019-04-05T00:20:16.295" v="17" actId="20577"/>
          <ac:spMkLst>
            <pc:docMk/>
            <pc:sldMk cId="2168235713" sldId="292"/>
            <ac:spMk id="2" creationId="{B72A59D2-1769-1F40-8B43-C5455B3B2C1B}"/>
          </ac:spMkLst>
        </pc:spChg>
        <pc:spChg chg="mod">
          <ac:chgData name="Nguyen, Mien" userId="S::mien.nguyen@ucdenver.edu::7a5ade78-ce75-466c-a2f0-ab1e1b555b0b" providerId="AD" clId="Web-{857C24E5-07B8-47C7-BC9E-B5A949449664}" dt="2019-04-05T00:31:39.788" v="85" actId="20577"/>
          <ac:spMkLst>
            <pc:docMk/>
            <pc:sldMk cId="2168235713" sldId="292"/>
            <ac:spMk id="3" creationId="{C3055E9E-3BC8-854A-8C7D-352472CEEC32}"/>
          </ac:spMkLst>
        </pc:spChg>
      </pc:sldChg>
      <pc:sldChg chg="addSp delSp modSp add replId delAnim">
        <pc:chgData name="Nguyen, Mien" userId="S::mien.nguyen@ucdenver.edu::7a5ade78-ce75-466c-a2f0-ab1e1b555b0b" providerId="AD" clId="Web-{857C24E5-07B8-47C7-BC9E-B5A949449664}" dt="2019-04-05T04:50:55.388" v="2761" actId="14100"/>
        <pc:sldMkLst>
          <pc:docMk/>
          <pc:sldMk cId="1266900784" sldId="293"/>
        </pc:sldMkLst>
        <pc:spChg chg="mod">
          <ac:chgData name="Nguyen, Mien" userId="S::mien.nguyen@ucdenver.edu::7a5ade78-ce75-466c-a2f0-ab1e1b555b0b" providerId="AD" clId="Web-{857C24E5-07B8-47C7-BC9E-B5A949449664}" dt="2019-04-05T04:39:25.871" v="2530" actId="20577"/>
          <ac:spMkLst>
            <pc:docMk/>
            <pc:sldMk cId="1266900784" sldId="293"/>
            <ac:spMk id="2" creationId="{BFC2415F-3F06-3F46-A60B-87A0FD2230AC}"/>
          </ac:spMkLst>
        </pc:spChg>
        <pc:spChg chg="del mod">
          <ac:chgData name="Nguyen, Mien" userId="S::mien.nguyen@ucdenver.edu::7a5ade78-ce75-466c-a2f0-ab1e1b555b0b" providerId="AD" clId="Web-{857C24E5-07B8-47C7-BC9E-B5A949449664}" dt="2019-04-05T04:37:10.903" v="2499"/>
          <ac:spMkLst>
            <pc:docMk/>
            <pc:sldMk cId="1266900784" sldId="293"/>
            <ac:spMk id="3" creationId="{719EE895-45EC-4B35-B7ED-530D8D704923}"/>
          </ac:spMkLst>
        </pc:spChg>
        <pc:spChg chg="del">
          <ac:chgData name="Nguyen, Mien" userId="S::mien.nguyen@ucdenver.edu::7a5ade78-ce75-466c-a2f0-ab1e1b555b0b" providerId="AD" clId="Web-{857C24E5-07B8-47C7-BC9E-B5A949449664}" dt="2019-04-05T04:36:49.559" v="2489"/>
          <ac:spMkLst>
            <pc:docMk/>
            <pc:sldMk cId="1266900784" sldId="293"/>
            <ac:spMk id="4" creationId="{8C3C38B2-F2DA-4234-8DC5-FF6D35B62816}"/>
          </ac:spMkLst>
        </pc:spChg>
        <pc:spChg chg="add mod">
          <ac:chgData name="Nguyen, Mien" userId="S::mien.nguyen@ucdenver.edu::7a5ade78-ce75-466c-a2f0-ab1e1b555b0b" providerId="AD" clId="Web-{857C24E5-07B8-47C7-BC9E-B5A949449664}" dt="2019-04-05T04:45:18.763" v="2557" actId="14100"/>
          <ac:spMkLst>
            <pc:docMk/>
            <pc:sldMk cId="1266900784" sldId="293"/>
            <ac:spMk id="5" creationId="{26180265-44C4-4C91-BAA9-A4EC4015609D}"/>
          </ac:spMkLst>
        </pc:spChg>
        <pc:spChg chg="mod">
          <ac:chgData name="Nguyen, Mien" userId="S::mien.nguyen@ucdenver.edu::7a5ade78-ce75-466c-a2f0-ab1e1b555b0b" providerId="AD" clId="Web-{857C24E5-07B8-47C7-BC9E-B5A949449664}" dt="2019-04-05T04:36:59.731" v="2495" actId="20577"/>
          <ac:spMkLst>
            <pc:docMk/>
            <pc:sldMk cId="1266900784" sldId="293"/>
            <ac:spMk id="6" creationId="{5D8BB5C4-2CE8-450F-9621-35B477822C02}"/>
          </ac:spMkLst>
        </pc:spChg>
        <pc:spChg chg="add mod">
          <ac:chgData name="Nguyen, Mien" userId="S::mien.nguyen@ucdenver.edu::7a5ade78-ce75-466c-a2f0-ab1e1b555b0b" providerId="AD" clId="Web-{857C24E5-07B8-47C7-BC9E-B5A949449664}" dt="2019-04-05T04:46:20.810" v="2558" actId="1076"/>
          <ac:spMkLst>
            <pc:docMk/>
            <pc:sldMk cId="1266900784" sldId="293"/>
            <ac:spMk id="7" creationId="{27575CF8-978E-4533-BEEB-8B791FB75482}"/>
          </ac:spMkLst>
        </pc:spChg>
        <pc:spChg chg="add mod">
          <ac:chgData name="Nguyen, Mien" userId="S::mien.nguyen@ucdenver.edu::7a5ade78-ce75-466c-a2f0-ab1e1b555b0b" providerId="AD" clId="Web-{857C24E5-07B8-47C7-BC9E-B5A949449664}" dt="2019-04-05T04:50:55.388" v="2761" actId="14100"/>
          <ac:spMkLst>
            <pc:docMk/>
            <pc:sldMk cId="1266900784" sldId="293"/>
            <ac:spMk id="8" creationId="{41059640-E0ED-42EF-BC26-24465AE14AE9}"/>
          </ac:spMkLst>
        </pc:spChg>
      </pc:sldChg>
    </pc:docChg>
  </pc:docChgLst>
  <pc:docChgLst>
    <pc:chgData name="Henry, Jeremy" userId="S::jeremy.henry@ucdenver.edu::165e3c9f-6eba-4df2-ae0e-53f1fe77b741" providerId="AD" clId="Web-{1BAD7238-C3A0-EAD2-3511-89D01AA32903}"/>
    <pc:docChg chg="modSld">
      <pc:chgData name="Henry, Jeremy" userId="S::jeremy.henry@ucdenver.edu::165e3c9f-6eba-4df2-ae0e-53f1fe77b741" providerId="AD" clId="Web-{1BAD7238-C3A0-EAD2-3511-89D01AA32903}" dt="2019-04-08T20:38:33.049" v="5" actId="20577"/>
      <pc:docMkLst>
        <pc:docMk/>
      </pc:docMkLst>
      <pc:sldChg chg="modSp">
        <pc:chgData name="Henry, Jeremy" userId="S::jeremy.henry@ucdenver.edu::165e3c9f-6eba-4df2-ae0e-53f1fe77b741" providerId="AD" clId="Web-{1BAD7238-C3A0-EAD2-3511-89D01AA32903}" dt="2019-04-08T20:38:33.049" v="4" actId="20577"/>
        <pc:sldMkLst>
          <pc:docMk/>
          <pc:sldMk cId="3336485698" sldId="302"/>
        </pc:sldMkLst>
        <pc:spChg chg="mod">
          <ac:chgData name="Henry, Jeremy" userId="S::jeremy.henry@ucdenver.edu::165e3c9f-6eba-4df2-ae0e-53f1fe77b741" providerId="AD" clId="Web-{1BAD7238-C3A0-EAD2-3511-89D01AA32903}" dt="2019-04-08T20:38:33.049" v="4" actId="20577"/>
          <ac:spMkLst>
            <pc:docMk/>
            <pc:sldMk cId="3336485698" sldId="302"/>
            <ac:spMk id="3" creationId="{98387D57-CD73-4229-A800-EED71A9950B6}"/>
          </ac:spMkLst>
        </pc:spChg>
      </pc:sldChg>
    </pc:docChg>
  </pc:docChgLst>
  <pc:docChgLst>
    <pc:chgData name="Henry, Jeremy" userId="S::jeremy.henry@ucdenver.edu::165e3c9f-6eba-4df2-ae0e-53f1fe77b741" providerId="AD" clId="Web-{F26EE936-2FDF-2F2D-5063-FF1238077BEB}"/>
    <pc:docChg chg="addSld modSld">
      <pc:chgData name="Henry, Jeremy" userId="S::jeremy.henry@ucdenver.edu::165e3c9f-6eba-4df2-ae0e-53f1fe77b741" providerId="AD" clId="Web-{F26EE936-2FDF-2F2D-5063-FF1238077BEB}" dt="2019-04-09T02:18:57.762" v="647" actId="20577"/>
      <pc:docMkLst>
        <pc:docMk/>
      </pc:docMkLst>
      <pc:sldChg chg="modSp">
        <pc:chgData name="Henry, Jeremy" userId="S::jeremy.henry@ucdenver.edu::165e3c9f-6eba-4df2-ae0e-53f1fe77b741" providerId="AD" clId="Web-{F26EE936-2FDF-2F2D-5063-FF1238077BEB}" dt="2019-04-09T02:15:28.824" v="232" actId="20577"/>
        <pc:sldMkLst>
          <pc:docMk/>
          <pc:sldMk cId="3942713878" sldId="304"/>
        </pc:sldMkLst>
        <pc:spChg chg="mod">
          <ac:chgData name="Henry, Jeremy" userId="S::jeremy.henry@ucdenver.edu::165e3c9f-6eba-4df2-ae0e-53f1fe77b741" providerId="AD" clId="Web-{F26EE936-2FDF-2F2D-5063-FF1238077BEB}" dt="2019-04-09T02:15:28.824" v="232" actId="20577"/>
          <ac:spMkLst>
            <pc:docMk/>
            <pc:sldMk cId="3942713878" sldId="304"/>
            <ac:spMk id="3" creationId="{9C0CCBD9-28FE-468D-BA9C-28FB912C665B}"/>
          </ac:spMkLst>
        </pc:spChg>
      </pc:sldChg>
      <pc:sldChg chg="modSp">
        <pc:chgData name="Henry, Jeremy" userId="S::jeremy.henry@ucdenver.edu::165e3c9f-6eba-4df2-ae0e-53f1fe77b741" providerId="AD" clId="Web-{F26EE936-2FDF-2F2D-5063-FF1238077BEB}" dt="2019-04-09T02:17:18.371" v="324" actId="20577"/>
        <pc:sldMkLst>
          <pc:docMk/>
          <pc:sldMk cId="1541354055" sldId="326"/>
        </pc:sldMkLst>
        <pc:spChg chg="mod">
          <ac:chgData name="Henry, Jeremy" userId="S::jeremy.henry@ucdenver.edu::165e3c9f-6eba-4df2-ae0e-53f1fe77b741" providerId="AD" clId="Web-{F26EE936-2FDF-2F2D-5063-FF1238077BEB}" dt="2019-04-09T02:17:18.371" v="324" actId="20577"/>
          <ac:spMkLst>
            <pc:docMk/>
            <pc:sldMk cId="1541354055" sldId="326"/>
            <ac:spMk id="3" creationId="{685141D2-6999-42AF-9E53-7A4EC701107A}"/>
          </ac:spMkLst>
        </pc:spChg>
      </pc:sldChg>
      <pc:sldChg chg="modSp new">
        <pc:chgData name="Henry, Jeremy" userId="S::jeremy.henry@ucdenver.edu::165e3c9f-6eba-4df2-ae0e-53f1fe77b741" providerId="AD" clId="Web-{F26EE936-2FDF-2F2D-5063-FF1238077BEB}" dt="2019-04-09T02:18:55.278" v="645" actId="20577"/>
        <pc:sldMkLst>
          <pc:docMk/>
          <pc:sldMk cId="982493062" sldId="328"/>
        </pc:sldMkLst>
        <pc:spChg chg="mod">
          <ac:chgData name="Henry, Jeremy" userId="S::jeremy.henry@ucdenver.edu::165e3c9f-6eba-4df2-ae0e-53f1fe77b741" providerId="AD" clId="Web-{F26EE936-2FDF-2F2D-5063-FF1238077BEB}" dt="2019-04-09T02:17:39.309" v="489" actId="20577"/>
          <ac:spMkLst>
            <pc:docMk/>
            <pc:sldMk cId="982493062" sldId="328"/>
            <ac:spMk id="2" creationId="{56D1A34D-3C0E-473F-A3CA-6313D22FB869}"/>
          </ac:spMkLst>
        </pc:spChg>
        <pc:spChg chg="mod">
          <ac:chgData name="Henry, Jeremy" userId="S::jeremy.henry@ucdenver.edu::165e3c9f-6eba-4df2-ae0e-53f1fe77b741" providerId="AD" clId="Web-{F26EE936-2FDF-2F2D-5063-FF1238077BEB}" dt="2019-04-09T02:18:55.278" v="645" actId="20577"/>
          <ac:spMkLst>
            <pc:docMk/>
            <pc:sldMk cId="982493062" sldId="328"/>
            <ac:spMk id="3" creationId="{DDC6626E-7D05-4C55-8446-FC3B437D0C72}"/>
          </ac:spMkLst>
        </pc:spChg>
      </pc:sldChg>
    </pc:docChg>
  </pc:docChgLst>
  <pc:docChgLst>
    <pc:chgData name="Henry, Jeremy" userId="S::jeremy.henry@ucdenver.edu::165e3c9f-6eba-4df2-ae0e-53f1fe77b741" providerId="AD" clId="Web-{882A1CBC-09E6-F3E9-1FB9-2A7A56C2E736}"/>
    <pc:docChg chg="modSld">
      <pc:chgData name="Henry, Jeremy" userId="S::jeremy.henry@ucdenver.edu::165e3c9f-6eba-4df2-ae0e-53f1fe77b741" providerId="AD" clId="Web-{882A1CBC-09E6-F3E9-1FB9-2A7A56C2E736}" dt="2019-04-09T02:42:44.306" v="22" actId="20577"/>
      <pc:docMkLst>
        <pc:docMk/>
      </pc:docMkLst>
      <pc:sldChg chg="modSp">
        <pc:chgData name="Henry, Jeremy" userId="S::jeremy.henry@ucdenver.edu::165e3c9f-6eba-4df2-ae0e-53f1fe77b741" providerId="AD" clId="Web-{882A1CBC-09E6-F3E9-1FB9-2A7A56C2E736}" dt="2019-04-09T02:42:44.304" v="21" actId="20577"/>
        <pc:sldMkLst>
          <pc:docMk/>
          <pc:sldMk cId="3591009699" sldId="301"/>
        </pc:sldMkLst>
        <pc:spChg chg="mod">
          <ac:chgData name="Henry, Jeremy" userId="S::jeremy.henry@ucdenver.edu::165e3c9f-6eba-4df2-ae0e-53f1fe77b741" providerId="AD" clId="Web-{882A1CBC-09E6-F3E9-1FB9-2A7A56C2E736}" dt="2019-04-09T02:42:44.304" v="21" actId="20577"/>
          <ac:spMkLst>
            <pc:docMk/>
            <pc:sldMk cId="3591009699" sldId="301"/>
            <ac:spMk id="3" creationId="{78A659E9-61F6-4445-97E9-B0FD7B6308EC}"/>
          </ac:spMkLst>
        </pc:spChg>
      </pc:sldChg>
      <pc:sldChg chg="modSp">
        <pc:chgData name="Henry, Jeremy" userId="S::jeremy.henry@ucdenver.edu::165e3c9f-6eba-4df2-ae0e-53f1fe77b741" providerId="AD" clId="Web-{882A1CBC-09E6-F3E9-1FB9-2A7A56C2E736}" dt="2019-04-09T02:39:35.262" v="17" actId="20577"/>
        <pc:sldMkLst>
          <pc:docMk/>
          <pc:sldMk cId="1541354055" sldId="326"/>
        </pc:sldMkLst>
        <pc:spChg chg="mod">
          <ac:chgData name="Henry, Jeremy" userId="S::jeremy.henry@ucdenver.edu::165e3c9f-6eba-4df2-ae0e-53f1fe77b741" providerId="AD" clId="Web-{882A1CBC-09E6-F3E9-1FB9-2A7A56C2E736}" dt="2019-04-09T02:39:35.262" v="17" actId="20577"/>
          <ac:spMkLst>
            <pc:docMk/>
            <pc:sldMk cId="1541354055" sldId="326"/>
            <ac:spMk id="3" creationId="{685141D2-6999-42AF-9E53-7A4EC701107A}"/>
          </ac:spMkLst>
        </pc:spChg>
      </pc:sldChg>
    </pc:docChg>
  </pc:docChgLst>
  <pc:docChgLst>
    <pc:chgData name="Henry, Jeremy" userId="S::jeremy.henry@ucdenver.edu::165e3c9f-6eba-4df2-ae0e-53f1fe77b741" providerId="AD" clId="Web-{289B9CDB-CB42-F31B-9890-D9E7DE0BF90E}"/>
    <pc:docChg chg="modSld">
      <pc:chgData name="Henry, Jeremy" userId="S::jeremy.henry@ucdenver.edu::165e3c9f-6eba-4df2-ae0e-53f1fe77b741" providerId="AD" clId="Web-{289B9CDB-CB42-F31B-9890-D9E7DE0BF90E}" dt="2019-04-09T17:11:29.143" v="335"/>
      <pc:docMkLst>
        <pc:docMk/>
      </pc:docMkLst>
      <pc:sldChg chg="modSp">
        <pc:chgData name="Henry, Jeremy" userId="S::jeremy.henry@ucdenver.edu::165e3c9f-6eba-4df2-ae0e-53f1fe77b741" providerId="AD" clId="Web-{289B9CDB-CB42-F31B-9890-D9E7DE0BF90E}" dt="2019-04-09T17:02:32.518" v="117" actId="20577"/>
        <pc:sldMkLst>
          <pc:docMk/>
          <pc:sldMk cId="3336485698" sldId="302"/>
        </pc:sldMkLst>
        <pc:spChg chg="mod">
          <ac:chgData name="Henry, Jeremy" userId="S::jeremy.henry@ucdenver.edu::165e3c9f-6eba-4df2-ae0e-53f1fe77b741" providerId="AD" clId="Web-{289B9CDB-CB42-F31B-9890-D9E7DE0BF90E}" dt="2019-04-09T17:02:32.518" v="117" actId="20577"/>
          <ac:spMkLst>
            <pc:docMk/>
            <pc:sldMk cId="3336485698" sldId="302"/>
            <ac:spMk id="3" creationId="{98387D57-CD73-4229-A800-EED71A9950B6}"/>
          </ac:spMkLst>
        </pc:spChg>
      </pc:sldChg>
      <pc:sldChg chg="addSp delSp modSp">
        <pc:chgData name="Henry, Jeremy" userId="S::jeremy.henry@ucdenver.edu::165e3c9f-6eba-4df2-ae0e-53f1fe77b741" providerId="AD" clId="Web-{289B9CDB-CB42-F31B-9890-D9E7DE0BF90E}" dt="2019-04-09T17:11:29.143" v="335"/>
        <pc:sldMkLst>
          <pc:docMk/>
          <pc:sldMk cId="982493062" sldId="328"/>
        </pc:sldMkLst>
        <pc:spChg chg="mod">
          <ac:chgData name="Henry, Jeremy" userId="S::jeremy.henry@ucdenver.edu::165e3c9f-6eba-4df2-ae0e-53f1fe77b741" providerId="AD" clId="Web-{289B9CDB-CB42-F31B-9890-D9E7DE0BF90E}" dt="2019-04-09T17:10:53.237" v="326" actId="20577"/>
          <ac:spMkLst>
            <pc:docMk/>
            <pc:sldMk cId="982493062" sldId="328"/>
            <ac:spMk id="3" creationId="{DDC6626E-7D05-4C55-8446-FC3B437D0C72}"/>
          </ac:spMkLst>
        </pc:spChg>
        <pc:picChg chg="add mod">
          <ac:chgData name="Henry, Jeremy" userId="S::jeremy.henry@ucdenver.edu::165e3c9f-6eba-4df2-ae0e-53f1fe77b741" providerId="AD" clId="Web-{289B9CDB-CB42-F31B-9890-D9E7DE0BF90E}" dt="2019-04-09T17:11:05.565" v="333" actId="1076"/>
          <ac:picMkLst>
            <pc:docMk/>
            <pc:sldMk cId="982493062" sldId="328"/>
            <ac:picMk id="4" creationId="{CF46558C-308A-45EF-B38B-6BF24E3C5CBC}"/>
          </ac:picMkLst>
        </pc:picChg>
        <pc:picChg chg="add del mod">
          <ac:chgData name="Henry, Jeremy" userId="S::jeremy.henry@ucdenver.edu::165e3c9f-6eba-4df2-ae0e-53f1fe77b741" providerId="AD" clId="Web-{289B9CDB-CB42-F31B-9890-D9E7DE0BF90E}" dt="2019-04-09T17:11:29.143" v="335"/>
          <ac:picMkLst>
            <pc:docMk/>
            <pc:sldMk cId="982493062" sldId="328"/>
            <ac:picMk id="6" creationId="{6520D0A7-3028-49ED-B61D-CE26A5B4FC14}"/>
          </ac:picMkLst>
        </pc:picChg>
      </pc:sldChg>
      <pc:sldChg chg="modSp">
        <pc:chgData name="Henry, Jeremy" userId="S::jeremy.henry@ucdenver.edu::165e3c9f-6eba-4df2-ae0e-53f1fe77b741" providerId="AD" clId="Web-{289B9CDB-CB42-F31B-9890-D9E7DE0BF90E}" dt="2019-04-09T17:00:48.409" v="112" actId="20577"/>
        <pc:sldMkLst>
          <pc:docMk/>
          <pc:sldMk cId="2489406782" sldId="331"/>
        </pc:sldMkLst>
        <pc:spChg chg="mod">
          <ac:chgData name="Henry, Jeremy" userId="S::jeremy.henry@ucdenver.edu::165e3c9f-6eba-4df2-ae0e-53f1fe77b741" providerId="AD" clId="Web-{289B9CDB-CB42-F31B-9890-D9E7DE0BF90E}" dt="2019-04-09T17:00:48.409" v="112" actId="20577"/>
          <ac:spMkLst>
            <pc:docMk/>
            <pc:sldMk cId="2489406782" sldId="331"/>
            <ac:spMk id="3" creationId="{E50E278D-696B-4BF6-898D-AD837E8F9BCE}"/>
          </ac:spMkLst>
        </pc:spChg>
      </pc:sldChg>
    </pc:docChg>
  </pc:docChgLst>
  <pc:docChgLst>
    <pc:chgData name="Henry, Jeremy" userId="S::jeremy.henry@ucdenver.edu::165e3c9f-6eba-4df2-ae0e-53f1fe77b741" providerId="AD" clId="Web-{D7367ED8-29AA-92CC-61E5-FB2834DCEA36}"/>
    <pc:docChg chg="modSld">
      <pc:chgData name="Henry, Jeremy" userId="S::jeremy.henry@ucdenver.edu::165e3c9f-6eba-4df2-ae0e-53f1fe77b741" providerId="AD" clId="Web-{D7367ED8-29AA-92CC-61E5-FB2834DCEA36}" dt="2019-04-09T01:41:00.039" v="38" actId="20577"/>
      <pc:docMkLst>
        <pc:docMk/>
      </pc:docMkLst>
      <pc:sldChg chg="modSp">
        <pc:chgData name="Henry, Jeremy" userId="S::jeremy.henry@ucdenver.edu::165e3c9f-6eba-4df2-ae0e-53f1fe77b741" providerId="AD" clId="Web-{D7367ED8-29AA-92CC-61E5-FB2834DCEA36}" dt="2019-04-09T01:41:00.034" v="37" actId="20577"/>
        <pc:sldMkLst>
          <pc:docMk/>
          <pc:sldMk cId="3942713878" sldId="304"/>
        </pc:sldMkLst>
        <pc:spChg chg="mod">
          <ac:chgData name="Henry, Jeremy" userId="S::jeremy.henry@ucdenver.edu::165e3c9f-6eba-4df2-ae0e-53f1fe77b741" providerId="AD" clId="Web-{D7367ED8-29AA-92CC-61E5-FB2834DCEA36}" dt="2019-04-09T01:41:00.034" v="37" actId="20577"/>
          <ac:spMkLst>
            <pc:docMk/>
            <pc:sldMk cId="3942713878" sldId="304"/>
            <ac:spMk id="3" creationId="{9C0CCBD9-28FE-468D-BA9C-28FB912C665B}"/>
          </ac:spMkLst>
        </pc:spChg>
      </pc:sldChg>
      <pc:sldChg chg="modSp">
        <pc:chgData name="Henry, Jeremy" userId="S::jeremy.henry@ucdenver.edu::165e3c9f-6eba-4df2-ae0e-53f1fe77b741" providerId="AD" clId="Web-{D7367ED8-29AA-92CC-61E5-FB2834DCEA36}" dt="2019-04-09T01:25:47.962" v="4" actId="20577"/>
        <pc:sldMkLst>
          <pc:docMk/>
          <pc:sldMk cId="1596920583" sldId="310"/>
        </pc:sldMkLst>
        <pc:spChg chg="mod">
          <ac:chgData name="Henry, Jeremy" userId="S::jeremy.henry@ucdenver.edu::165e3c9f-6eba-4df2-ae0e-53f1fe77b741" providerId="AD" clId="Web-{D7367ED8-29AA-92CC-61E5-FB2834DCEA36}" dt="2019-04-09T01:25:47.962" v="4" actId="20577"/>
          <ac:spMkLst>
            <pc:docMk/>
            <pc:sldMk cId="1596920583" sldId="310"/>
            <ac:spMk id="3" creationId="{1C9775F3-9508-4A17-BC78-E1A41BC55017}"/>
          </ac:spMkLst>
        </pc:spChg>
      </pc:sldChg>
    </pc:docChg>
  </pc:docChgLst>
  <pc:docChgLst>
    <pc:chgData name="Julio Soto" userId="2b5e536d-100e-4780-b440-b637f7120a73" providerId="ADAL" clId="{4EB381A9-5F07-4A12-B276-C2E9379203F4}"/>
    <pc:docChg chg="undo custSel addSld delSld modSld sldOrd modMainMaster">
      <pc:chgData name="Julio Soto" userId="2b5e536d-100e-4780-b440-b637f7120a73" providerId="ADAL" clId="{4EB381A9-5F07-4A12-B276-C2E9379203F4}" dt="2019-03-30T21:17:36.016" v="1405" actId="27636"/>
      <pc:docMkLst>
        <pc:docMk/>
      </pc:docMkLst>
      <pc:sldMasterChg chg="delSp modSp">
        <pc:chgData name="Julio Soto" userId="2b5e536d-100e-4780-b440-b637f7120a73" providerId="ADAL" clId="{4EB381A9-5F07-4A12-B276-C2E9379203F4}" dt="2019-03-30T20:56:48.262" v="687" actId="2711"/>
        <pc:sldMasterMkLst>
          <pc:docMk/>
          <pc:sldMasterMk cId="4202065785" sldId="2147483648"/>
        </pc:sldMasterMkLst>
        <pc:spChg chg="mod">
          <ac:chgData name="Julio Soto" userId="2b5e536d-100e-4780-b440-b637f7120a73" providerId="ADAL" clId="{4EB381A9-5F07-4A12-B276-C2E9379203F4}" dt="2019-03-30T20:56:48.262" v="687" actId="2711"/>
          <ac:spMkLst>
            <pc:docMk/>
            <pc:sldMasterMk cId="4202065785" sldId="2147483648"/>
            <ac:spMk id="2" creationId="{B4CA5CBF-C2CB-B349-BC85-DB1DD46DE05A}"/>
          </ac:spMkLst>
        </pc:spChg>
        <pc:spChg chg="del">
          <ac:chgData name="Julio Soto" userId="2b5e536d-100e-4780-b440-b637f7120a73" providerId="ADAL" clId="{4EB381A9-5F07-4A12-B276-C2E9379203F4}" dt="2019-03-30T20:54:54.955" v="668" actId="478"/>
          <ac:spMkLst>
            <pc:docMk/>
            <pc:sldMasterMk cId="4202065785" sldId="2147483648"/>
            <ac:spMk id="4" creationId="{A1276271-1FE0-C641-A8DE-CFF46696BE57}"/>
          </ac:spMkLst>
        </pc:spChg>
        <pc:spChg chg="mod">
          <ac:chgData name="Julio Soto" userId="2b5e536d-100e-4780-b440-b637f7120a73" providerId="ADAL" clId="{4EB381A9-5F07-4A12-B276-C2E9379203F4}" dt="2019-03-30T20:55:56.878" v="686" actId="20577"/>
          <ac:spMkLst>
            <pc:docMk/>
            <pc:sldMasterMk cId="4202065785" sldId="2147483648"/>
            <ac:spMk id="5" creationId="{EE46B41E-3024-5048-8C45-2E8A1029C38B}"/>
          </ac:spMkLst>
        </pc:spChg>
      </pc:sldMasterChg>
    </pc:docChg>
  </pc:docChgLst>
  <pc:docChgLst>
    <pc:chgData name="Nguyen, Mien" userId="S::mien.nguyen@ucdenver.edu::7a5ade78-ce75-466c-a2f0-ab1e1b555b0b" providerId="AD" clId="Web-{F4EF18AA-A3B8-41F8-A1B7-A4E7093D48E5}"/>
    <pc:docChg chg="addSld modSld sldOrd">
      <pc:chgData name="Nguyen, Mien" userId="S::mien.nguyen@ucdenver.edu::7a5ade78-ce75-466c-a2f0-ab1e1b555b0b" providerId="AD" clId="Web-{F4EF18AA-A3B8-41F8-A1B7-A4E7093D48E5}" dt="2019-04-04T21:15:43.862" v="165" actId="14100"/>
      <pc:docMkLst>
        <pc:docMk/>
      </pc:docMkLst>
      <pc:sldChg chg="addSp delSp modSp delAnim">
        <pc:chgData name="Nguyen, Mien" userId="S::mien.nguyen@ucdenver.edu::7a5ade78-ce75-466c-a2f0-ab1e1b555b0b" providerId="AD" clId="Web-{F4EF18AA-A3B8-41F8-A1B7-A4E7093D48E5}" dt="2019-04-04T21:05:36.303" v="113"/>
        <pc:sldMkLst>
          <pc:docMk/>
          <pc:sldMk cId="3959193854" sldId="287"/>
        </pc:sldMkLst>
        <pc:spChg chg="del">
          <ac:chgData name="Nguyen, Mien" userId="S::mien.nguyen@ucdenver.edu::7a5ade78-ce75-466c-a2f0-ab1e1b555b0b" providerId="AD" clId="Web-{F4EF18AA-A3B8-41F8-A1B7-A4E7093D48E5}" dt="2019-04-04T21:05:22.584" v="111"/>
          <ac:spMkLst>
            <pc:docMk/>
            <pc:sldMk cId="3959193854" sldId="287"/>
            <ac:spMk id="2" creationId="{8105564E-5D6E-4F60-861F-8F52E3CF9E8E}"/>
          </ac:spMkLst>
        </pc:spChg>
        <pc:spChg chg="add del mod">
          <ac:chgData name="Nguyen, Mien" userId="S::mien.nguyen@ucdenver.edu::7a5ade78-ce75-466c-a2f0-ab1e1b555b0b" providerId="AD" clId="Web-{F4EF18AA-A3B8-41F8-A1B7-A4E7093D48E5}" dt="2019-04-04T21:05:36.303" v="113"/>
          <ac:spMkLst>
            <pc:docMk/>
            <pc:sldMk cId="3959193854" sldId="287"/>
            <ac:spMk id="4" creationId="{24688D4A-5548-44AE-AE8F-F1B04B265488}"/>
          </ac:spMkLst>
        </pc:spChg>
        <pc:spChg chg="add">
          <ac:chgData name="Nguyen, Mien" userId="S::mien.nguyen@ucdenver.edu::7a5ade78-ce75-466c-a2f0-ab1e1b555b0b" providerId="AD" clId="Web-{F4EF18AA-A3B8-41F8-A1B7-A4E7093D48E5}" dt="2019-04-04T21:05:26.693" v="112"/>
          <ac:spMkLst>
            <pc:docMk/>
            <pc:sldMk cId="3959193854" sldId="287"/>
            <ac:spMk id="7" creationId="{B12860DD-9461-47A8-B244-76E5DEBB37ED}"/>
          </ac:spMkLst>
        </pc:spChg>
        <pc:spChg chg="add">
          <ac:chgData name="Nguyen, Mien" userId="S::mien.nguyen@ucdenver.edu::7a5ade78-ce75-466c-a2f0-ab1e1b555b0b" providerId="AD" clId="Web-{F4EF18AA-A3B8-41F8-A1B7-A4E7093D48E5}" dt="2019-04-04T21:05:26.693" v="112"/>
          <ac:spMkLst>
            <pc:docMk/>
            <pc:sldMk cId="3959193854" sldId="287"/>
            <ac:spMk id="11" creationId="{CEE83478-EB33-4326-ACD8-8F9F535146C0}"/>
          </ac:spMkLst>
        </pc:spChg>
        <pc:picChg chg="del">
          <ac:chgData name="Nguyen, Mien" userId="S::mien.nguyen@ucdenver.edu::7a5ade78-ce75-466c-a2f0-ab1e1b555b0b" providerId="AD" clId="Web-{F4EF18AA-A3B8-41F8-A1B7-A4E7093D48E5}" dt="2019-04-04T21:05:22.568" v="110"/>
          <ac:picMkLst>
            <pc:docMk/>
            <pc:sldMk cId="3959193854" sldId="287"/>
            <ac:picMk id="6" creationId="{599593B6-D891-45EC-9364-176856D35AE7}"/>
          </ac:picMkLst>
        </pc:picChg>
        <pc:picChg chg="add">
          <ac:chgData name="Nguyen, Mien" userId="S::mien.nguyen@ucdenver.edu::7a5ade78-ce75-466c-a2f0-ab1e1b555b0b" providerId="AD" clId="Web-{F4EF18AA-A3B8-41F8-A1B7-A4E7093D48E5}" dt="2019-04-04T21:05:26.693" v="112"/>
          <ac:picMkLst>
            <pc:docMk/>
            <pc:sldMk cId="3959193854" sldId="287"/>
            <ac:picMk id="8" creationId="{EC736234-2EDA-42FC-AAA5-5496554DEA0A}"/>
          </ac:picMkLst>
        </pc:picChg>
        <pc:picChg chg="del">
          <ac:chgData name="Nguyen, Mien" userId="S::mien.nguyen@ucdenver.edu::7a5ade78-ce75-466c-a2f0-ab1e1b555b0b" providerId="AD" clId="Web-{F4EF18AA-A3B8-41F8-A1B7-A4E7093D48E5}" dt="2019-04-04T21:05:22.568" v="109"/>
          <ac:picMkLst>
            <pc:docMk/>
            <pc:sldMk cId="3959193854" sldId="287"/>
            <ac:picMk id="9" creationId="{7EF73705-AD11-4A8D-93D1-FACF4A9A2522}"/>
          </ac:picMkLst>
        </pc:picChg>
        <pc:picChg chg="add">
          <ac:chgData name="Nguyen, Mien" userId="S::mien.nguyen@ucdenver.edu::7a5ade78-ce75-466c-a2f0-ab1e1b555b0b" providerId="AD" clId="Web-{F4EF18AA-A3B8-41F8-A1B7-A4E7093D48E5}" dt="2019-04-04T21:05:26.693" v="112"/>
          <ac:picMkLst>
            <pc:docMk/>
            <pc:sldMk cId="3959193854" sldId="287"/>
            <ac:picMk id="10" creationId="{839ACB0D-37BC-4BCB-A29B-4ECD9D2D46FA}"/>
          </ac:picMkLst>
        </pc:picChg>
      </pc:sldChg>
      <pc:sldChg chg="addSp delSp modSp addAnim delAnim">
        <pc:chgData name="Nguyen, Mien" userId="S::mien.nguyen@ucdenver.edu::7a5ade78-ce75-466c-a2f0-ab1e1b555b0b" providerId="AD" clId="Web-{F4EF18AA-A3B8-41F8-A1B7-A4E7093D48E5}" dt="2019-04-04T21:15:43.862" v="165" actId="14100"/>
        <pc:sldMkLst>
          <pc:docMk/>
          <pc:sldMk cId="2366199571" sldId="289"/>
        </pc:sldMkLst>
        <pc:spChg chg="add del mod">
          <ac:chgData name="Nguyen, Mien" userId="S::mien.nguyen@ucdenver.edu::7a5ade78-ce75-466c-a2f0-ab1e1b555b0b" providerId="AD" clId="Web-{F4EF18AA-A3B8-41F8-A1B7-A4E7093D48E5}" dt="2019-04-04T21:15:43.862" v="165" actId="14100"/>
          <ac:spMkLst>
            <pc:docMk/>
            <pc:sldMk cId="2366199571" sldId="289"/>
            <ac:spMk id="2" creationId="{8105564E-5D6E-4F60-861F-8F52E3CF9E8E}"/>
          </ac:spMkLst>
        </pc:spChg>
        <pc:spChg chg="add del mod">
          <ac:chgData name="Nguyen, Mien" userId="S::mien.nguyen@ucdenver.edu::7a5ade78-ce75-466c-a2f0-ab1e1b555b0b" providerId="AD" clId="Web-{F4EF18AA-A3B8-41F8-A1B7-A4E7093D48E5}" dt="2019-04-04T21:08:30.030" v="139" actId="20577"/>
          <ac:spMkLst>
            <pc:docMk/>
            <pc:sldMk cId="2366199571" sldId="289"/>
            <ac:spMk id="5" creationId="{9E3873F6-881E-46C3-9166-C6440CE9DB62}"/>
          </ac:spMkLst>
        </pc:spChg>
        <pc:spChg chg="add del mod">
          <ac:chgData name="Nguyen, Mien" userId="S::mien.nguyen@ucdenver.edu::7a5ade78-ce75-466c-a2f0-ab1e1b555b0b" providerId="AD" clId="Web-{F4EF18AA-A3B8-41F8-A1B7-A4E7093D48E5}" dt="2019-04-04T21:07:59.528" v="123"/>
          <ac:spMkLst>
            <pc:docMk/>
            <pc:sldMk cId="2366199571" sldId="289"/>
            <ac:spMk id="7" creationId="{7FED44C7-B035-460B-9FCD-2C58390B041D}"/>
          </ac:spMkLst>
        </pc:spChg>
        <pc:spChg chg="add del">
          <ac:chgData name="Nguyen, Mien" userId="S::mien.nguyen@ucdenver.edu::7a5ade78-ce75-466c-a2f0-ab1e1b555b0b" providerId="AD" clId="Web-{F4EF18AA-A3B8-41F8-A1B7-A4E7093D48E5}" dt="2019-04-04T21:08:02.825" v="125"/>
          <ac:spMkLst>
            <pc:docMk/>
            <pc:sldMk cId="2366199571" sldId="289"/>
            <ac:spMk id="10" creationId="{83531E05-4A7A-49D1-B7BD-E4234663C0C4}"/>
          </ac:spMkLst>
        </pc:spChg>
        <pc:spChg chg="add del">
          <ac:chgData name="Nguyen, Mien" userId="S::mien.nguyen@ucdenver.edu::7a5ade78-ce75-466c-a2f0-ab1e1b555b0b" providerId="AD" clId="Web-{F4EF18AA-A3B8-41F8-A1B7-A4E7093D48E5}" dt="2019-04-04T21:07:53.184" v="121"/>
          <ac:spMkLst>
            <pc:docMk/>
            <pc:sldMk cId="2366199571" sldId="289"/>
            <ac:spMk id="11" creationId="{7ABCCE73-DA97-46F2-9653-4603BFB6C2E0}"/>
          </ac:spMkLst>
        </pc:spChg>
        <pc:spChg chg="add del">
          <ac:chgData name="Nguyen, Mien" userId="S::mien.nguyen@ucdenver.edu::7a5ade78-ce75-466c-a2f0-ab1e1b555b0b" providerId="AD" clId="Web-{F4EF18AA-A3B8-41F8-A1B7-A4E7093D48E5}" dt="2019-04-04T21:07:53.184" v="121"/>
          <ac:spMkLst>
            <pc:docMk/>
            <pc:sldMk cId="2366199571" sldId="289"/>
            <ac:spMk id="13" creationId="{F6E2CAB4-FB4E-4DF5-9305-429F46914E64}"/>
          </ac:spMkLst>
        </pc:spChg>
        <pc:spChg chg="add del">
          <ac:chgData name="Nguyen, Mien" userId="S::mien.nguyen@ucdenver.edu::7a5ade78-ce75-466c-a2f0-ab1e1b555b0b" providerId="AD" clId="Web-{F4EF18AA-A3B8-41F8-A1B7-A4E7093D48E5}" dt="2019-04-04T21:07:53.184" v="121"/>
          <ac:spMkLst>
            <pc:docMk/>
            <pc:sldMk cId="2366199571" sldId="289"/>
            <ac:spMk id="14" creationId="{DCD4C8EA-90C9-421F-A1CC-0F413490B14A}"/>
          </ac:spMkLst>
        </pc:spChg>
        <pc:picChg chg="add del">
          <ac:chgData name="Nguyen, Mien" userId="S::mien.nguyen@ucdenver.edu::7a5ade78-ce75-466c-a2f0-ab1e1b555b0b" providerId="AD" clId="Web-{F4EF18AA-A3B8-41F8-A1B7-A4E7093D48E5}" dt="2019-04-04T21:08:02.825" v="126"/>
          <ac:picMkLst>
            <pc:docMk/>
            <pc:sldMk cId="2366199571" sldId="289"/>
            <ac:picMk id="3" creationId="{DFE485F1-B45F-4917-83C6-85C674E63FEB}"/>
          </ac:picMkLst>
        </pc:picChg>
        <pc:picChg chg="add del">
          <ac:chgData name="Nguyen, Mien" userId="S::mien.nguyen@ucdenver.edu::7a5ade78-ce75-466c-a2f0-ab1e1b555b0b" providerId="AD" clId="Web-{F4EF18AA-A3B8-41F8-A1B7-A4E7093D48E5}" dt="2019-04-04T21:08:02.825" v="124"/>
          <ac:picMkLst>
            <pc:docMk/>
            <pc:sldMk cId="2366199571" sldId="289"/>
            <ac:picMk id="6" creationId="{77CE2111-3D7D-4168-8B4D-43F559E08028}"/>
          </ac:picMkLst>
        </pc:picChg>
        <pc:picChg chg="add del">
          <ac:chgData name="Nguyen, Mien" userId="S::mien.nguyen@ucdenver.edu::7a5ade78-ce75-466c-a2f0-ab1e1b555b0b" providerId="AD" clId="Web-{F4EF18AA-A3B8-41F8-A1B7-A4E7093D48E5}" dt="2019-04-04T21:07:53.184" v="121"/>
          <ac:picMkLst>
            <pc:docMk/>
            <pc:sldMk cId="2366199571" sldId="289"/>
            <ac:picMk id="9" creationId="{3B957F14-C7A6-494D-B74D-8E92C1AEED09}"/>
          </ac:picMkLst>
        </pc:picChg>
        <pc:picChg chg="add del">
          <ac:chgData name="Nguyen, Mien" userId="S::mien.nguyen@ucdenver.edu::7a5ade78-ce75-466c-a2f0-ab1e1b555b0b" providerId="AD" clId="Web-{F4EF18AA-A3B8-41F8-A1B7-A4E7093D48E5}" dt="2019-04-04T21:07:53.184" v="121"/>
          <ac:picMkLst>
            <pc:docMk/>
            <pc:sldMk cId="2366199571" sldId="289"/>
            <ac:picMk id="12" creationId="{F2D8160F-8635-4E5F-A30E-6D839CE69827}"/>
          </ac:picMkLst>
        </pc:picChg>
      </pc:sldChg>
      <pc:sldChg chg="addSp delSp modSp add ord replId delAnim">
        <pc:chgData name="Nguyen, Mien" userId="S::mien.nguyen@ucdenver.edu::7a5ade78-ce75-466c-a2f0-ab1e1b555b0b" providerId="AD" clId="Web-{F4EF18AA-A3B8-41F8-A1B7-A4E7093D48E5}" dt="2019-04-04T21:13:11.777" v="164" actId="1076"/>
        <pc:sldMkLst>
          <pc:docMk/>
          <pc:sldMk cId="1078630417" sldId="290"/>
        </pc:sldMkLst>
        <pc:spChg chg="add del mod">
          <ac:chgData name="Nguyen, Mien" userId="S::mien.nguyen@ucdenver.edu::7a5ade78-ce75-466c-a2f0-ab1e1b555b0b" providerId="AD" clId="Web-{F4EF18AA-A3B8-41F8-A1B7-A4E7093D48E5}" dt="2019-04-04T20:54:16.553" v="96"/>
          <ac:spMkLst>
            <pc:docMk/>
            <pc:sldMk cId="1078630417" sldId="290"/>
            <ac:spMk id="3" creationId="{EB80A94F-FCE5-4A20-B082-A52A3A130FE7}"/>
          </ac:spMkLst>
        </pc:spChg>
        <pc:spChg chg="add del">
          <ac:chgData name="Nguyen, Mien" userId="S::mien.nguyen@ucdenver.edu::7a5ade78-ce75-466c-a2f0-ab1e1b555b0b" providerId="AD" clId="Web-{F4EF18AA-A3B8-41F8-A1B7-A4E7093D48E5}" dt="2019-04-04T21:10:06.847" v="159"/>
          <ac:spMkLst>
            <pc:docMk/>
            <pc:sldMk cId="1078630417" sldId="290"/>
            <ac:spMk id="10" creationId="{E563AA8B-4B08-444A-8A6C-22EE9270729D}"/>
          </ac:spMkLst>
        </pc:spChg>
        <pc:spChg chg="add mod">
          <ac:chgData name="Nguyen, Mien" userId="S::mien.nguyen@ucdenver.edu::7a5ade78-ce75-466c-a2f0-ab1e1b555b0b" providerId="AD" clId="Web-{F4EF18AA-A3B8-41F8-A1B7-A4E7093D48E5}" dt="2019-04-04T21:09:59.956" v="156" actId="20577"/>
          <ac:spMkLst>
            <pc:docMk/>
            <pc:sldMk cId="1078630417" sldId="290"/>
            <ac:spMk id="11" creationId="{2E8CB8EE-653A-4CCC-B6B3-59D4BC89C102}"/>
          </ac:spMkLst>
        </pc:spChg>
        <pc:spChg chg="add del">
          <ac:chgData name="Nguyen, Mien" userId="S::mien.nguyen@ucdenver.edu::7a5ade78-ce75-466c-a2f0-ab1e1b555b0b" providerId="AD" clId="Web-{F4EF18AA-A3B8-41F8-A1B7-A4E7093D48E5}" dt="2019-04-04T21:09:30.017" v="144"/>
          <ac:spMkLst>
            <pc:docMk/>
            <pc:sldMk cId="1078630417" sldId="290"/>
            <ac:spMk id="12" creationId="{6351AE48-3D0D-431A-A0E5-75D0DF4AAEA2}"/>
          </ac:spMkLst>
        </pc:spChg>
        <pc:picChg chg="add mod">
          <ac:chgData name="Nguyen, Mien" userId="S::mien.nguyen@ucdenver.edu::7a5ade78-ce75-466c-a2f0-ab1e1b555b0b" providerId="AD" clId="Web-{F4EF18AA-A3B8-41F8-A1B7-A4E7093D48E5}" dt="2019-04-04T20:58:42.769" v="108" actId="14100"/>
          <ac:picMkLst>
            <pc:docMk/>
            <pc:sldMk cId="1078630417" sldId="290"/>
            <ac:picMk id="4" creationId="{B74477E3-5D19-4E89-9955-65EF24B3C916}"/>
          </ac:picMkLst>
        </pc:picChg>
        <pc:picChg chg="del">
          <ac:chgData name="Nguyen, Mien" userId="S::mien.nguyen@ucdenver.edu::7a5ade78-ce75-466c-a2f0-ab1e1b555b0b" providerId="AD" clId="Web-{F4EF18AA-A3B8-41F8-A1B7-A4E7093D48E5}" dt="2019-04-04T20:41:08.830" v="3"/>
          <ac:picMkLst>
            <pc:docMk/>
            <pc:sldMk cId="1078630417" sldId="290"/>
            <ac:picMk id="6" creationId="{599593B6-D891-45EC-9364-176856D35AE7}"/>
          </ac:picMkLst>
        </pc:picChg>
        <pc:picChg chg="add del mod">
          <ac:chgData name="Nguyen, Mien" userId="S::mien.nguyen@ucdenver.edu::7a5ade78-ce75-466c-a2f0-ab1e1b555b0b" providerId="AD" clId="Web-{F4EF18AA-A3B8-41F8-A1B7-A4E7093D48E5}" dt="2019-04-04T21:12:40.916" v="160"/>
          <ac:picMkLst>
            <pc:docMk/>
            <pc:sldMk cId="1078630417" sldId="290"/>
            <ac:picMk id="7" creationId="{8509A23F-723A-469B-A25E-2018E1B444D4}"/>
          </ac:picMkLst>
        </pc:picChg>
        <pc:picChg chg="del">
          <ac:chgData name="Nguyen, Mien" userId="S::mien.nguyen@ucdenver.edu::7a5ade78-ce75-466c-a2f0-ab1e1b555b0b" providerId="AD" clId="Web-{F4EF18AA-A3B8-41F8-A1B7-A4E7093D48E5}" dt="2019-04-04T20:41:08.830" v="2"/>
          <ac:picMkLst>
            <pc:docMk/>
            <pc:sldMk cId="1078630417" sldId="290"/>
            <ac:picMk id="9" creationId="{7EF73705-AD11-4A8D-93D1-FACF4A9A2522}"/>
          </ac:picMkLst>
        </pc:picChg>
        <pc:picChg chg="add mod">
          <ac:chgData name="Nguyen, Mien" userId="S::mien.nguyen@ucdenver.edu::7a5ade78-ce75-466c-a2f0-ab1e1b555b0b" providerId="AD" clId="Web-{F4EF18AA-A3B8-41F8-A1B7-A4E7093D48E5}" dt="2019-04-04T21:13:11.777" v="164" actId="1076"/>
          <ac:picMkLst>
            <pc:docMk/>
            <pc:sldMk cId="1078630417" sldId="290"/>
            <ac:picMk id="13" creationId="{D31A70D5-C46C-4FFD-95AC-F1926300D4E2}"/>
          </ac:picMkLst>
        </pc:picChg>
      </pc:sldChg>
    </pc:docChg>
  </pc:docChgLst>
  <pc:docChgLst>
    <pc:chgData name="Soto, Julio" userId="2b5e536d-100e-4780-b440-b637f7120a73" providerId="ADAL" clId="{5102101A-05DE-4BF9-9B45-A09DBE66E698}"/>
    <pc:docChg chg="undo custSel modSld">
      <pc:chgData name="Soto, Julio" userId="2b5e536d-100e-4780-b440-b637f7120a73" providerId="ADAL" clId="{5102101A-05DE-4BF9-9B45-A09DBE66E698}" dt="2019-04-09T17:30:46.289" v="1245" actId="732"/>
      <pc:docMkLst>
        <pc:docMk/>
      </pc:docMkLst>
      <pc:sldChg chg="addSp delSp modSp">
        <pc:chgData name="Soto, Julio" userId="2b5e536d-100e-4780-b440-b637f7120a73" providerId="ADAL" clId="{5102101A-05DE-4BF9-9B45-A09DBE66E698}" dt="2019-04-09T03:17:17.106" v="22" actId="478"/>
        <pc:sldMkLst>
          <pc:docMk/>
          <pc:sldMk cId="2139281934" sldId="266"/>
        </pc:sldMkLst>
        <pc:spChg chg="add del mod">
          <ac:chgData name="Soto, Julio" userId="2b5e536d-100e-4780-b440-b637f7120a73" providerId="ADAL" clId="{5102101A-05DE-4BF9-9B45-A09DBE66E698}" dt="2019-04-09T03:17:17.106" v="22" actId="478"/>
          <ac:spMkLst>
            <pc:docMk/>
            <pc:sldMk cId="2139281934" sldId="266"/>
            <ac:spMk id="3" creationId="{B0FD0481-7327-4EA1-B1E0-BB1E7CFBF379}"/>
          </ac:spMkLst>
        </pc:spChg>
      </pc:sldChg>
      <pc:sldChg chg="addSp modSp">
        <pc:chgData name="Soto, Julio" userId="2b5e536d-100e-4780-b440-b637f7120a73" providerId="ADAL" clId="{5102101A-05DE-4BF9-9B45-A09DBE66E698}" dt="2019-04-09T17:30:46.289" v="1245" actId="732"/>
        <pc:sldMkLst>
          <pc:docMk/>
          <pc:sldMk cId="3591009699" sldId="301"/>
        </pc:sldMkLst>
        <pc:picChg chg="add mod">
          <ac:chgData name="Soto, Julio" userId="2b5e536d-100e-4780-b440-b637f7120a73" providerId="ADAL" clId="{5102101A-05DE-4BF9-9B45-A09DBE66E698}" dt="2019-04-09T17:30:46.289" v="1245" actId="732"/>
          <ac:picMkLst>
            <pc:docMk/>
            <pc:sldMk cId="3591009699" sldId="301"/>
            <ac:picMk id="2050" creationId="{79287712-6711-4E81-8A57-338675DFA0DA}"/>
          </ac:picMkLst>
        </pc:picChg>
      </pc:sldChg>
      <pc:sldChg chg="addCm delCm modCm">
        <pc:chgData name="Soto, Julio" userId="2b5e536d-100e-4780-b440-b637f7120a73" providerId="ADAL" clId="{5102101A-05DE-4BF9-9B45-A09DBE66E698}" dt="2019-04-09T17:30:07.853" v="1241" actId="1592"/>
        <pc:sldMkLst>
          <pc:docMk/>
          <pc:sldMk cId="3336485698" sldId="302"/>
        </pc:sldMkLst>
      </pc:sldChg>
      <pc:sldChg chg="addSp modSp">
        <pc:chgData name="Soto, Julio" userId="2b5e536d-100e-4780-b440-b637f7120a73" providerId="ADAL" clId="{5102101A-05DE-4BF9-9B45-A09DBE66E698}" dt="2019-04-09T15:52:38.323" v="464" actId="1035"/>
        <pc:sldMkLst>
          <pc:docMk/>
          <pc:sldMk cId="1382269904" sldId="306"/>
        </pc:sldMkLst>
        <pc:spChg chg="ord">
          <ac:chgData name="Soto, Julio" userId="2b5e536d-100e-4780-b440-b637f7120a73" providerId="ADAL" clId="{5102101A-05DE-4BF9-9B45-A09DBE66E698}" dt="2019-04-09T15:51:22.949" v="269" actId="166"/>
          <ac:spMkLst>
            <pc:docMk/>
            <pc:sldMk cId="1382269904" sldId="306"/>
            <ac:spMk id="3" creationId="{1C9775F3-9508-4A17-BC78-E1A41BC55017}"/>
          </ac:spMkLst>
        </pc:spChg>
        <pc:picChg chg="add mod ord">
          <ac:chgData name="Soto, Julio" userId="2b5e536d-100e-4780-b440-b637f7120a73" providerId="ADAL" clId="{5102101A-05DE-4BF9-9B45-A09DBE66E698}" dt="2019-04-09T15:52:38.323" v="464" actId="1035"/>
          <ac:picMkLst>
            <pc:docMk/>
            <pc:sldMk cId="1382269904" sldId="306"/>
            <ac:picMk id="4" creationId="{CD0862C1-D047-4B25-BEE7-2A3F1DCE767C}"/>
          </ac:picMkLst>
        </pc:picChg>
      </pc:sldChg>
      <pc:sldChg chg="addSp delSp modSp">
        <pc:chgData name="Soto, Julio" userId="2b5e536d-100e-4780-b440-b637f7120a73" providerId="ADAL" clId="{5102101A-05DE-4BF9-9B45-A09DBE66E698}" dt="2019-04-09T16:27:56.571" v="1143" actId="1038"/>
        <pc:sldMkLst>
          <pc:docMk/>
          <pc:sldMk cId="2900414029" sldId="307"/>
        </pc:sldMkLst>
        <pc:spChg chg="add mod">
          <ac:chgData name="Soto, Julio" userId="2b5e536d-100e-4780-b440-b637f7120a73" providerId="ADAL" clId="{5102101A-05DE-4BF9-9B45-A09DBE66E698}" dt="2019-04-09T16:27:56.571" v="1143" actId="1038"/>
          <ac:spMkLst>
            <pc:docMk/>
            <pc:sldMk cId="2900414029" sldId="307"/>
            <ac:spMk id="5" creationId="{38D2468C-C538-4A93-B46A-6FD51A17B850}"/>
          </ac:spMkLst>
        </pc:spChg>
        <pc:spChg chg="add mod">
          <ac:chgData name="Soto, Julio" userId="2b5e536d-100e-4780-b440-b637f7120a73" providerId="ADAL" clId="{5102101A-05DE-4BF9-9B45-A09DBE66E698}" dt="2019-04-09T16:27:56.571" v="1143" actId="1038"/>
          <ac:spMkLst>
            <pc:docMk/>
            <pc:sldMk cId="2900414029" sldId="307"/>
            <ac:spMk id="7" creationId="{FD87BF66-83A5-4490-B5C5-A5D1064F01C3}"/>
          </ac:spMkLst>
        </pc:spChg>
        <pc:spChg chg="add mod">
          <ac:chgData name="Soto, Julio" userId="2b5e536d-100e-4780-b440-b637f7120a73" providerId="ADAL" clId="{5102101A-05DE-4BF9-9B45-A09DBE66E698}" dt="2019-04-09T16:27:56.571" v="1143" actId="1038"/>
          <ac:spMkLst>
            <pc:docMk/>
            <pc:sldMk cId="2900414029" sldId="307"/>
            <ac:spMk id="10" creationId="{08822145-4AE5-4C0D-8ECA-CD7F7958DAC9}"/>
          </ac:spMkLst>
        </pc:spChg>
        <pc:spChg chg="add mod">
          <ac:chgData name="Soto, Julio" userId="2b5e536d-100e-4780-b440-b637f7120a73" providerId="ADAL" clId="{5102101A-05DE-4BF9-9B45-A09DBE66E698}" dt="2019-04-09T16:27:56.571" v="1143" actId="1038"/>
          <ac:spMkLst>
            <pc:docMk/>
            <pc:sldMk cId="2900414029" sldId="307"/>
            <ac:spMk id="12" creationId="{C1A5DBF4-4543-45EC-980D-E363542D7C97}"/>
          </ac:spMkLst>
        </pc:spChg>
        <pc:spChg chg="add mod">
          <ac:chgData name="Soto, Julio" userId="2b5e536d-100e-4780-b440-b637f7120a73" providerId="ADAL" clId="{5102101A-05DE-4BF9-9B45-A09DBE66E698}" dt="2019-04-09T16:27:56.571" v="1143" actId="1038"/>
          <ac:spMkLst>
            <pc:docMk/>
            <pc:sldMk cId="2900414029" sldId="307"/>
            <ac:spMk id="17" creationId="{C3046E29-FD79-4F86-BE47-C520C1C081E2}"/>
          </ac:spMkLst>
        </pc:spChg>
        <pc:graphicFrameChg chg="add del mod">
          <ac:chgData name="Soto, Julio" userId="2b5e536d-100e-4780-b440-b637f7120a73" providerId="ADAL" clId="{5102101A-05DE-4BF9-9B45-A09DBE66E698}" dt="2019-04-09T16:21:24.112" v="933" actId="478"/>
          <ac:graphicFrameMkLst>
            <pc:docMk/>
            <pc:sldMk cId="2900414029" sldId="307"/>
            <ac:graphicFrameMk id="13" creationId="{D6B9D6BD-1532-406E-A9F6-E0E17D77B595}"/>
          </ac:graphicFrameMkLst>
        </pc:graphicFrameChg>
        <pc:picChg chg="add mod modCrop">
          <ac:chgData name="Soto, Julio" userId="2b5e536d-100e-4780-b440-b637f7120a73" providerId="ADAL" clId="{5102101A-05DE-4BF9-9B45-A09DBE66E698}" dt="2019-04-09T16:27:56.571" v="1143" actId="1038"/>
          <ac:picMkLst>
            <pc:docMk/>
            <pc:sldMk cId="2900414029" sldId="307"/>
            <ac:picMk id="4" creationId="{FA711DC7-63A0-4225-B223-6CAB558EF85F}"/>
          </ac:picMkLst>
        </pc:picChg>
        <pc:picChg chg="add mod">
          <ac:chgData name="Soto, Julio" userId="2b5e536d-100e-4780-b440-b637f7120a73" providerId="ADAL" clId="{5102101A-05DE-4BF9-9B45-A09DBE66E698}" dt="2019-04-09T16:27:56.571" v="1143" actId="1038"/>
          <ac:picMkLst>
            <pc:docMk/>
            <pc:sldMk cId="2900414029" sldId="307"/>
            <ac:picMk id="6" creationId="{17E2641F-5738-49D1-9397-33972FC02ECB}"/>
          </ac:picMkLst>
        </pc:picChg>
        <pc:picChg chg="add mod modCrop">
          <ac:chgData name="Soto, Julio" userId="2b5e536d-100e-4780-b440-b637f7120a73" providerId="ADAL" clId="{5102101A-05DE-4BF9-9B45-A09DBE66E698}" dt="2019-04-09T16:27:56.571" v="1143" actId="1038"/>
          <ac:picMkLst>
            <pc:docMk/>
            <pc:sldMk cId="2900414029" sldId="307"/>
            <ac:picMk id="9" creationId="{3964D9D8-4A1E-40A9-8610-980420AC3595}"/>
          </ac:picMkLst>
        </pc:picChg>
        <pc:picChg chg="add mod">
          <ac:chgData name="Soto, Julio" userId="2b5e536d-100e-4780-b440-b637f7120a73" providerId="ADAL" clId="{5102101A-05DE-4BF9-9B45-A09DBE66E698}" dt="2019-04-09T16:27:56.571" v="1143" actId="1038"/>
          <ac:picMkLst>
            <pc:docMk/>
            <pc:sldMk cId="2900414029" sldId="307"/>
            <ac:picMk id="11" creationId="{EF987CFD-13AD-4159-AB68-CCCAB0EB2F96}"/>
          </ac:picMkLst>
        </pc:picChg>
        <pc:picChg chg="add mod modCrop">
          <ac:chgData name="Soto, Julio" userId="2b5e536d-100e-4780-b440-b637f7120a73" providerId="ADAL" clId="{5102101A-05DE-4BF9-9B45-A09DBE66E698}" dt="2019-04-09T16:27:56.571" v="1143" actId="1038"/>
          <ac:picMkLst>
            <pc:docMk/>
            <pc:sldMk cId="2900414029" sldId="307"/>
            <ac:picMk id="15" creationId="{413BFB6E-A635-4035-921D-359279A249AF}"/>
          </ac:picMkLst>
        </pc:picChg>
        <pc:picChg chg="add mod">
          <ac:chgData name="Soto, Julio" userId="2b5e536d-100e-4780-b440-b637f7120a73" providerId="ADAL" clId="{5102101A-05DE-4BF9-9B45-A09DBE66E698}" dt="2019-04-09T16:27:56.571" v="1143" actId="1038"/>
          <ac:picMkLst>
            <pc:docMk/>
            <pc:sldMk cId="2900414029" sldId="307"/>
            <ac:picMk id="1026" creationId="{50BBDB34-DB07-4F17-81FE-26A2443914CE}"/>
          </ac:picMkLst>
        </pc:picChg>
      </pc:sldChg>
      <pc:sldChg chg="addSp modSp">
        <pc:chgData name="Soto, Julio" userId="2b5e536d-100e-4780-b440-b637f7120a73" providerId="ADAL" clId="{5102101A-05DE-4BF9-9B45-A09DBE66E698}" dt="2019-04-09T15:56:36.373" v="646" actId="1035"/>
        <pc:sldMkLst>
          <pc:docMk/>
          <pc:sldMk cId="3345400555" sldId="309"/>
        </pc:sldMkLst>
        <pc:spChg chg="mod">
          <ac:chgData name="Soto, Julio" userId="2b5e536d-100e-4780-b440-b637f7120a73" providerId="ADAL" clId="{5102101A-05DE-4BF9-9B45-A09DBE66E698}" dt="2019-04-09T15:37:44.532" v="216" actId="27636"/>
          <ac:spMkLst>
            <pc:docMk/>
            <pc:sldMk cId="3345400555" sldId="309"/>
            <ac:spMk id="3" creationId="{1C9775F3-9508-4A17-BC78-E1A41BC55017}"/>
          </ac:spMkLst>
        </pc:spChg>
        <pc:picChg chg="add mod ord">
          <ac:chgData name="Soto, Julio" userId="2b5e536d-100e-4780-b440-b637f7120a73" providerId="ADAL" clId="{5102101A-05DE-4BF9-9B45-A09DBE66E698}" dt="2019-04-09T15:56:36.373" v="646" actId="1035"/>
          <ac:picMkLst>
            <pc:docMk/>
            <pc:sldMk cId="3345400555" sldId="309"/>
            <ac:picMk id="5" creationId="{1C5C2B3F-9273-497F-B5B8-8AB857C8FE7A}"/>
          </ac:picMkLst>
        </pc:picChg>
      </pc:sldChg>
      <pc:sldChg chg="addSp delSp modSp">
        <pc:chgData name="Soto, Julio" userId="2b5e536d-100e-4780-b440-b637f7120a73" providerId="ADAL" clId="{5102101A-05DE-4BF9-9B45-A09DBE66E698}" dt="2019-04-09T16:36:21.677" v="1147" actId="14100"/>
        <pc:sldMkLst>
          <pc:docMk/>
          <pc:sldMk cId="1596920583" sldId="310"/>
        </pc:sldMkLst>
        <pc:spChg chg="mod">
          <ac:chgData name="Soto, Julio" userId="2b5e536d-100e-4780-b440-b637f7120a73" providerId="ADAL" clId="{5102101A-05DE-4BF9-9B45-A09DBE66E698}" dt="2019-04-09T03:08:57.687" v="0" actId="1076"/>
          <ac:spMkLst>
            <pc:docMk/>
            <pc:sldMk cId="1596920583" sldId="310"/>
            <ac:spMk id="2" creationId="{306F678B-629C-49D1-A05E-E0BFD6FF91BC}"/>
          </ac:spMkLst>
        </pc:spChg>
        <pc:spChg chg="mod ord">
          <ac:chgData name="Soto, Julio" userId="2b5e536d-100e-4780-b440-b637f7120a73" providerId="ADAL" clId="{5102101A-05DE-4BF9-9B45-A09DBE66E698}" dt="2019-04-09T15:49:14.665" v="246" actId="166"/>
          <ac:spMkLst>
            <pc:docMk/>
            <pc:sldMk cId="1596920583" sldId="310"/>
            <ac:spMk id="3" creationId="{1C9775F3-9508-4A17-BC78-E1A41BC55017}"/>
          </ac:spMkLst>
        </pc:spChg>
        <pc:picChg chg="add mod">
          <ac:chgData name="Soto, Julio" userId="2b5e536d-100e-4780-b440-b637f7120a73" providerId="ADAL" clId="{5102101A-05DE-4BF9-9B45-A09DBE66E698}" dt="2019-04-09T16:36:21.677" v="1147" actId="14100"/>
          <ac:picMkLst>
            <pc:docMk/>
            <pc:sldMk cId="1596920583" sldId="310"/>
            <ac:picMk id="5" creationId="{4CB05756-5345-4FE6-94B3-E9BEBC7D6207}"/>
          </ac:picMkLst>
        </pc:picChg>
        <pc:picChg chg="add del mod">
          <ac:chgData name="Soto, Julio" userId="2b5e536d-100e-4780-b440-b637f7120a73" providerId="ADAL" clId="{5102101A-05DE-4BF9-9B45-A09DBE66E698}" dt="2019-04-09T15:50:24.283" v="267"/>
          <ac:picMkLst>
            <pc:docMk/>
            <pc:sldMk cId="1596920583" sldId="310"/>
            <ac:picMk id="7" creationId="{E675CE9D-D0EC-4A74-A9CE-151F46BDAE81}"/>
          </ac:picMkLst>
        </pc:picChg>
      </pc:sldChg>
      <pc:sldChg chg="addSp modSp">
        <pc:chgData name="Soto, Julio" userId="2b5e536d-100e-4780-b440-b637f7120a73" providerId="ADAL" clId="{5102101A-05DE-4BF9-9B45-A09DBE66E698}" dt="2019-04-09T15:43:15.819" v="239" actId="1036"/>
        <pc:sldMkLst>
          <pc:docMk/>
          <pc:sldMk cId="1345101549" sldId="311"/>
        </pc:sldMkLst>
        <pc:spChg chg="mod">
          <ac:chgData name="Soto, Julio" userId="2b5e536d-100e-4780-b440-b637f7120a73" providerId="ADAL" clId="{5102101A-05DE-4BF9-9B45-A09DBE66E698}" dt="2019-04-09T15:36:31.949" v="214" actId="113"/>
          <ac:spMkLst>
            <pc:docMk/>
            <pc:sldMk cId="1345101549" sldId="311"/>
            <ac:spMk id="3" creationId="{1C9775F3-9508-4A17-BC78-E1A41BC55017}"/>
          </ac:spMkLst>
        </pc:spChg>
        <pc:picChg chg="add mod">
          <ac:chgData name="Soto, Julio" userId="2b5e536d-100e-4780-b440-b637f7120a73" providerId="ADAL" clId="{5102101A-05DE-4BF9-9B45-A09DBE66E698}" dt="2019-04-09T15:43:15.819" v="239" actId="1036"/>
          <ac:picMkLst>
            <pc:docMk/>
            <pc:sldMk cId="1345101549" sldId="311"/>
            <ac:picMk id="5" creationId="{30DB68BB-BE81-4E83-A334-A4381B496EC5}"/>
          </ac:picMkLst>
        </pc:picChg>
      </pc:sldChg>
      <pc:sldChg chg="modSp">
        <pc:chgData name="Soto, Julio" userId="2b5e536d-100e-4780-b440-b637f7120a73" providerId="ADAL" clId="{5102101A-05DE-4BF9-9B45-A09DBE66E698}" dt="2019-04-09T15:36:08.884" v="213" actId="20577"/>
        <pc:sldMkLst>
          <pc:docMk/>
          <pc:sldMk cId="3766340060" sldId="312"/>
        </pc:sldMkLst>
        <pc:spChg chg="mod">
          <ac:chgData name="Soto, Julio" userId="2b5e536d-100e-4780-b440-b637f7120a73" providerId="ADAL" clId="{5102101A-05DE-4BF9-9B45-A09DBE66E698}" dt="2019-04-09T15:36:08.884" v="213" actId="20577"/>
          <ac:spMkLst>
            <pc:docMk/>
            <pc:sldMk cId="3766340060" sldId="312"/>
            <ac:spMk id="3" creationId="{1C9775F3-9508-4A17-BC78-E1A41BC55017}"/>
          </ac:spMkLst>
        </pc:spChg>
      </pc:sldChg>
      <pc:sldChg chg="addSp modSp">
        <pc:chgData name="Soto, Julio" userId="2b5e536d-100e-4780-b440-b637f7120a73" providerId="ADAL" clId="{5102101A-05DE-4BF9-9B45-A09DBE66E698}" dt="2019-04-09T16:03:03.341" v="739" actId="20577"/>
        <pc:sldMkLst>
          <pc:docMk/>
          <pc:sldMk cId="2278986164" sldId="313"/>
        </pc:sldMkLst>
        <pc:spChg chg="mod">
          <ac:chgData name="Soto, Julio" userId="2b5e536d-100e-4780-b440-b637f7120a73" providerId="ADAL" clId="{5102101A-05DE-4BF9-9B45-A09DBE66E698}" dt="2019-04-09T16:03:03.341" v="739" actId="20577"/>
          <ac:spMkLst>
            <pc:docMk/>
            <pc:sldMk cId="2278986164" sldId="313"/>
            <ac:spMk id="3" creationId="{1C9775F3-9508-4A17-BC78-E1A41BC55017}"/>
          </ac:spMkLst>
        </pc:spChg>
        <pc:picChg chg="add mod ord modCrop">
          <ac:chgData name="Soto, Julio" userId="2b5e536d-100e-4780-b440-b637f7120a73" providerId="ADAL" clId="{5102101A-05DE-4BF9-9B45-A09DBE66E698}" dt="2019-04-09T16:02:02.771" v="700" actId="1037"/>
          <ac:picMkLst>
            <pc:docMk/>
            <pc:sldMk cId="2278986164" sldId="313"/>
            <ac:picMk id="5" creationId="{119D3F46-0502-41AA-A13C-F75CF0EAC62D}"/>
          </ac:picMkLst>
        </pc:picChg>
      </pc:sldChg>
      <pc:sldChg chg="modSp">
        <pc:chgData name="Soto, Julio" userId="2b5e536d-100e-4780-b440-b637f7120a73" providerId="ADAL" clId="{5102101A-05DE-4BF9-9B45-A09DBE66E698}" dt="2019-04-09T15:28:15.540" v="24" actId="27636"/>
        <pc:sldMkLst>
          <pc:docMk/>
          <pc:sldMk cId="1195352007" sldId="316"/>
        </pc:sldMkLst>
        <pc:spChg chg="mod">
          <ac:chgData name="Soto, Julio" userId="2b5e536d-100e-4780-b440-b637f7120a73" providerId="ADAL" clId="{5102101A-05DE-4BF9-9B45-A09DBE66E698}" dt="2019-04-09T15:28:15.540" v="24" actId="27636"/>
          <ac:spMkLst>
            <pc:docMk/>
            <pc:sldMk cId="1195352007" sldId="316"/>
            <ac:spMk id="3" creationId="{F6D59E0B-BF8F-4A4C-9EC6-8338C4EFB4DF}"/>
          </ac:spMkLst>
        </pc:spChg>
      </pc:sldChg>
      <pc:sldChg chg="modSp">
        <pc:chgData name="Soto, Julio" userId="2b5e536d-100e-4780-b440-b637f7120a73" providerId="ADAL" clId="{5102101A-05DE-4BF9-9B45-A09DBE66E698}" dt="2019-04-09T15:54:33.072" v="465" actId="15"/>
        <pc:sldMkLst>
          <pc:docMk/>
          <pc:sldMk cId="1851067748" sldId="318"/>
        </pc:sldMkLst>
        <pc:spChg chg="mod">
          <ac:chgData name="Soto, Julio" userId="2b5e536d-100e-4780-b440-b637f7120a73" providerId="ADAL" clId="{5102101A-05DE-4BF9-9B45-A09DBE66E698}" dt="2019-04-09T15:54:33.072" v="465" actId="15"/>
          <ac:spMkLst>
            <pc:docMk/>
            <pc:sldMk cId="1851067748" sldId="318"/>
            <ac:spMk id="3" creationId="{1C9775F3-9508-4A17-BC78-E1A41BC55017}"/>
          </ac:spMkLst>
        </pc:spChg>
      </pc:sldChg>
      <pc:sldChg chg="addSp modSp">
        <pc:chgData name="Soto, Julio" userId="2b5e536d-100e-4780-b440-b637f7120a73" providerId="ADAL" clId="{5102101A-05DE-4BF9-9B45-A09DBE66E698}" dt="2019-04-09T17:25:25.180" v="1237" actId="1076"/>
        <pc:sldMkLst>
          <pc:docMk/>
          <pc:sldMk cId="3054625926" sldId="319"/>
        </pc:sldMkLst>
        <pc:spChg chg="mod">
          <ac:chgData name="Soto, Julio" userId="2b5e536d-100e-4780-b440-b637f7120a73" providerId="ADAL" clId="{5102101A-05DE-4BF9-9B45-A09DBE66E698}" dt="2019-04-09T17:23:41.354" v="1157" actId="1076"/>
          <ac:spMkLst>
            <pc:docMk/>
            <pc:sldMk cId="3054625926" sldId="319"/>
            <ac:spMk id="2" creationId="{8105564E-5D6E-4F60-861F-8F52E3CF9E8E}"/>
          </ac:spMkLst>
        </pc:spChg>
        <pc:spChg chg="mod">
          <ac:chgData name="Soto, Julio" userId="2b5e536d-100e-4780-b440-b637f7120a73" providerId="ADAL" clId="{5102101A-05DE-4BF9-9B45-A09DBE66E698}" dt="2019-04-09T17:24:57.771" v="1167" actId="14100"/>
          <ac:spMkLst>
            <pc:docMk/>
            <pc:sldMk cId="3054625926" sldId="319"/>
            <ac:spMk id="3" creationId="{F6B15381-CA76-414A-8D32-8A5CEB26A1E6}"/>
          </ac:spMkLst>
        </pc:spChg>
        <pc:picChg chg="add mod">
          <ac:chgData name="Soto, Julio" userId="2b5e536d-100e-4780-b440-b637f7120a73" providerId="ADAL" clId="{5102101A-05DE-4BF9-9B45-A09DBE66E698}" dt="2019-04-09T17:25:25.180" v="1237" actId="1076"/>
          <ac:picMkLst>
            <pc:docMk/>
            <pc:sldMk cId="3054625926" sldId="319"/>
            <ac:picMk id="1026" creationId="{99B88477-E3B3-42E8-95BC-C43FB71A1FA7}"/>
          </ac:picMkLst>
        </pc:picChg>
      </pc:sldChg>
    </pc:docChg>
  </pc:docChgLst>
  <pc:docChgLst>
    <pc:chgData name="Nguyen, Mien" userId="S::mien.nguyen@ucdenver.edu::7a5ade78-ce75-466c-a2f0-ab1e1b555b0b" providerId="AD" clId="Web-{FAE29168-6A4B-A9F3-4EA1-154FF09B12CF}"/>
    <pc:docChg chg="modSld">
      <pc:chgData name="Nguyen, Mien" userId="S::mien.nguyen@ucdenver.edu::7a5ade78-ce75-466c-a2f0-ab1e1b555b0b" providerId="AD" clId="Web-{FAE29168-6A4B-A9F3-4EA1-154FF09B12CF}" dt="2019-04-09T00:43:32.021" v="390"/>
      <pc:docMkLst>
        <pc:docMk/>
      </pc:docMkLst>
      <pc:sldChg chg="addSp delSp modSp addAnim delAnim modAnim">
        <pc:chgData name="Nguyen, Mien" userId="S::mien.nguyen@ucdenver.edu::7a5ade78-ce75-466c-a2f0-ab1e1b555b0b" providerId="AD" clId="Web-{FAE29168-6A4B-A9F3-4EA1-154FF09B12CF}" dt="2019-04-09T00:43:32.021" v="390"/>
        <pc:sldMkLst>
          <pc:docMk/>
          <pc:sldMk cId="2117904939" sldId="321"/>
        </pc:sldMkLst>
        <pc:spChg chg="add del">
          <ac:chgData name="Nguyen, Mien" userId="S::mien.nguyen@ucdenver.edu::7a5ade78-ce75-466c-a2f0-ab1e1b555b0b" providerId="AD" clId="Web-{FAE29168-6A4B-A9F3-4EA1-154FF09B12CF}" dt="2019-04-09T00:00:59.696" v="24"/>
          <ac:spMkLst>
            <pc:docMk/>
            <pc:sldMk cId="2117904939" sldId="321"/>
            <ac:spMk id="2" creationId="{BFC2415F-3F06-3F46-A60B-87A0FD2230AC}"/>
          </ac:spMkLst>
        </pc:spChg>
        <pc:spChg chg="add del">
          <ac:chgData name="Nguyen, Mien" userId="S::mien.nguyen@ucdenver.edu::7a5ade78-ce75-466c-a2f0-ab1e1b555b0b" providerId="AD" clId="Web-{FAE29168-6A4B-A9F3-4EA1-154FF09B12CF}" dt="2019-04-09T00:01:02.760" v="44"/>
          <ac:spMkLst>
            <pc:docMk/>
            <pc:sldMk cId="2117904939" sldId="321"/>
            <ac:spMk id="5" creationId="{C56EABC9-C442-44DA-90A2-80634DCF7103}"/>
          </ac:spMkLst>
        </pc:spChg>
        <pc:spChg chg="add del">
          <ac:chgData name="Nguyen, Mien" userId="S::mien.nguyen@ucdenver.edu::7a5ade78-ce75-466c-a2f0-ab1e1b555b0b" providerId="AD" clId="Web-{FAE29168-6A4B-A9F3-4EA1-154FF09B12CF}" dt="2019-04-09T00:01:02.760" v="44"/>
          <ac:spMkLst>
            <pc:docMk/>
            <pc:sldMk cId="2117904939" sldId="321"/>
            <ac:spMk id="7" creationId="{E8D7F3A2-A3FB-4BBA-9AB7-F47EBF2538E4}"/>
          </ac:spMkLst>
        </pc:spChg>
        <pc:spChg chg="add del">
          <ac:chgData name="Nguyen, Mien" userId="S::mien.nguyen@ucdenver.edu::7a5ade78-ce75-466c-a2f0-ab1e1b555b0b" providerId="AD" clId="Web-{FAE29168-6A4B-A9F3-4EA1-154FF09B12CF}" dt="2019-04-09T00:01:02.760" v="44"/>
          <ac:spMkLst>
            <pc:docMk/>
            <pc:sldMk cId="2117904939" sldId="321"/>
            <ac:spMk id="8" creationId="{FC9F729A-9DC3-4EB2-B4AF-0A9F63870077}"/>
          </ac:spMkLst>
        </pc:spChg>
        <pc:spChg chg="add del">
          <ac:chgData name="Nguyen, Mien" userId="S::mien.nguyen@ucdenver.edu::7a5ade78-ce75-466c-a2f0-ab1e1b555b0b" providerId="AD" clId="Web-{FAE29168-6A4B-A9F3-4EA1-154FF09B12CF}" dt="2019-04-09T00:01:02.760" v="44"/>
          <ac:spMkLst>
            <pc:docMk/>
            <pc:sldMk cId="2117904939" sldId="321"/>
            <ac:spMk id="9" creationId="{4B7AE79B-9D18-4BB4-B8D5-CCADCB39D177}"/>
          </ac:spMkLst>
        </pc:spChg>
        <pc:spChg chg="add del">
          <ac:chgData name="Nguyen, Mien" userId="S::mien.nguyen@ucdenver.edu::7a5ade78-ce75-466c-a2f0-ab1e1b555b0b" providerId="AD" clId="Web-{FAE29168-6A4B-A9F3-4EA1-154FF09B12CF}" dt="2019-04-09T00:01:02.760" v="44"/>
          <ac:spMkLst>
            <pc:docMk/>
            <pc:sldMk cId="2117904939" sldId="321"/>
            <ac:spMk id="10" creationId="{E4E9C49F-E4D3-4ECA-9121-642F8901A4A2}"/>
          </ac:spMkLst>
        </pc:spChg>
        <pc:spChg chg="add del">
          <ac:chgData name="Nguyen, Mien" userId="S::mien.nguyen@ucdenver.edu::7a5ade78-ce75-466c-a2f0-ab1e1b555b0b" providerId="AD" clId="Web-{FAE29168-6A4B-A9F3-4EA1-154FF09B12CF}" dt="2019-04-09T00:01:02.760" v="44"/>
          <ac:spMkLst>
            <pc:docMk/>
            <pc:sldMk cId="2117904939" sldId="321"/>
            <ac:spMk id="11" creationId="{D2F49E32-F776-43D1-B9C9-CA80D6F8FEE0}"/>
          </ac:spMkLst>
        </pc:spChg>
        <pc:spChg chg="add del">
          <ac:chgData name="Nguyen, Mien" userId="S::mien.nguyen@ucdenver.edu::7a5ade78-ce75-466c-a2f0-ab1e1b555b0b" providerId="AD" clId="Web-{FAE29168-6A4B-A9F3-4EA1-154FF09B12CF}" dt="2019-04-09T00:01:02.760" v="44"/>
          <ac:spMkLst>
            <pc:docMk/>
            <pc:sldMk cId="2117904939" sldId="321"/>
            <ac:spMk id="12" creationId="{7AB9FFC2-7E85-4890-BAA2-13AE9963BA0C}"/>
          </ac:spMkLst>
        </pc:spChg>
        <pc:spChg chg="add del">
          <ac:chgData name="Nguyen, Mien" userId="S::mien.nguyen@ucdenver.edu::7a5ade78-ce75-466c-a2f0-ab1e1b555b0b" providerId="AD" clId="Web-{FAE29168-6A4B-A9F3-4EA1-154FF09B12CF}" dt="2019-04-09T00:01:02.760" v="44"/>
          <ac:spMkLst>
            <pc:docMk/>
            <pc:sldMk cId="2117904939" sldId="321"/>
            <ac:spMk id="13" creationId="{DE5376F6-6B0E-43AD-8937-BAF74D030FDE}"/>
          </ac:spMkLst>
        </pc:spChg>
        <pc:spChg chg="add del">
          <ac:chgData name="Nguyen, Mien" userId="S::mien.nguyen@ucdenver.edu::7a5ade78-ce75-466c-a2f0-ab1e1b555b0b" providerId="AD" clId="Web-{FAE29168-6A4B-A9F3-4EA1-154FF09B12CF}" dt="2019-04-09T00:01:02.760" v="44"/>
          <ac:spMkLst>
            <pc:docMk/>
            <pc:sldMk cId="2117904939" sldId="321"/>
            <ac:spMk id="14" creationId="{4911AC57-3BC5-4092-86EF-16E143F6EDC2}"/>
          </ac:spMkLst>
        </pc:spChg>
        <pc:spChg chg="add del">
          <ac:chgData name="Nguyen, Mien" userId="S::mien.nguyen@ucdenver.edu::7a5ade78-ce75-466c-a2f0-ab1e1b555b0b" providerId="AD" clId="Web-{FAE29168-6A4B-A9F3-4EA1-154FF09B12CF}" dt="2019-04-09T00:01:02.760" v="44"/>
          <ac:spMkLst>
            <pc:docMk/>
            <pc:sldMk cId="2117904939" sldId="321"/>
            <ac:spMk id="15" creationId="{056CF408-A8F9-4361-9785-E26F8663DF71}"/>
          </ac:spMkLst>
        </pc:spChg>
        <pc:spChg chg="add del">
          <ac:chgData name="Nguyen, Mien" userId="S::mien.nguyen@ucdenver.edu::7a5ade78-ce75-466c-a2f0-ab1e1b555b0b" providerId="AD" clId="Web-{FAE29168-6A4B-A9F3-4EA1-154FF09B12CF}" dt="2019-04-09T00:01:02.760" v="44"/>
          <ac:spMkLst>
            <pc:docMk/>
            <pc:sldMk cId="2117904939" sldId="321"/>
            <ac:spMk id="21" creationId="{408AA659-44C6-4B20-8217-8E7971D1A305}"/>
          </ac:spMkLst>
        </pc:spChg>
        <pc:spChg chg="add del">
          <ac:chgData name="Nguyen, Mien" userId="S::mien.nguyen@ucdenver.edu::7a5ade78-ce75-466c-a2f0-ab1e1b555b0b" providerId="AD" clId="Web-{FAE29168-6A4B-A9F3-4EA1-154FF09B12CF}" dt="2019-04-09T00:01:02.760" v="44"/>
          <ac:spMkLst>
            <pc:docMk/>
            <pc:sldMk cId="2117904939" sldId="321"/>
            <ac:spMk id="23" creationId="{57D45A29-D13D-4D8F-9532-83011E0D8035}"/>
          </ac:spMkLst>
        </pc:spChg>
        <pc:spChg chg="add del mod">
          <ac:chgData name="Nguyen, Mien" userId="S::mien.nguyen@ucdenver.edu::7a5ade78-ce75-466c-a2f0-ab1e1b555b0b" providerId="AD" clId="Web-{FAE29168-6A4B-A9F3-4EA1-154FF09B12CF}" dt="2019-04-09T00:00:59.696" v="24"/>
          <ac:spMkLst>
            <pc:docMk/>
            <pc:sldMk cId="2117904939" sldId="321"/>
            <ac:spMk id="24" creationId="{A4D8B209-BDA9-4992-B3F2-6143F5E7D0F3}"/>
          </ac:spMkLst>
        </pc:spChg>
        <pc:spChg chg="add del">
          <ac:chgData name="Nguyen, Mien" userId="S::mien.nguyen@ucdenver.edu::7a5ade78-ce75-466c-a2f0-ab1e1b555b0b" providerId="AD" clId="Web-{FAE29168-6A4B-A9F3-4EA1-154FF09B12CF}" dt="2019-04-09T00:00:58.087" v="23"/>
          <ac:spMkLst>
            <pc:docMk/>
            <pc:sldMk cId="2117904939" sldId="321"/>
            <ac:spMk id="25" creationId="{D5D83FD8-2EFD-4BA0-BAD2-B856834E3425}"/>
          </ac:spMkLst>
        </pc:spChg>
        <pc:spChg chg="add del">
          <ac:chgData name="Nguyen, Mien" userId="S::mien.nguyen@ucdenver.edu::7a5ade78-ce75-466c-a2f0-ab1e1b555b0b" providerId="AD" clId="Web-{FAE29168-6A4B-A9F3-4EA1-154FF09B12CF}" dt="2019-04-09T00:00:58.087" v="23"/>
          <ac:spMkLst>
            <pc:docMk/>
            <pc:sldMk cId="2117904939" sldId="321"/>
            <ac:spMk id="26" creationId="{A662E7E9-3264-45C8-8E91-3673B857DFE7}"/>
          </ac:spMkLst>
        </pc:spChg>
        <pc:spChg chg="add del">
          <ac:chgData name="Nguyen, Mien" userId="S::mien.nguyen@ucdenver.edu::7a5ade78-ce75-466c-a2f0-ab1e1b555b0b" providerId="AD" clId="Web-{FAE29168-6A4B-A9F3-4EA1-154FF09B12CF}" dt="2019-04-09T00:00:58.087" v="23"/>
          <ac:spMkLst>
            <pc:docMk/>
            <pc:sldMk cId="2117904939" sldId="321"/>
            <ac:spMk id="27" creationId="{6B7914DB-FFAA-451C-85E5-8CF5DF6D0830}"/>
          </ac:spMkLst>
        </pc:spChg>
        <pc:spChg chg="add del">
          <ac:chgData name="Nguyen, Mien" userId="S::mien.nguyen@ucdenver.edu::7a5ade78-ce75-466c-a2f0-ab1e1b555b0b" providerId="AD" clId="Web-{FAE29168-6A4B-A9F3-4EA1-154FF09B12CF}" dt="2019-04-09T00:00:58.087" v="23"/>
          <ac:spMkLst>
            <pc:docMk/>
            <pc:sldMk cId="2117904939" sldId="321"/>
            <ac:spMk id="28" creationId="{8E16CBDB-FE8A-487B-BD98-8A0C77C389E0}"/>
          </ac:spMkLst>
        </pc:spChg>
        <pc:spChg chg="add del">
          <ac:chgData name="Nguyen, Mien" userId="S::mien.nguyen@ucdenver.edu::7a5ade78-ce75-466c-a2f0-ab1e1b555b0b" providerId="AD" clId="Web-{FAE29168-6A4B-A9F3-4EA1-154FF09B12CF}" dt="2019-04-09T00:00:58.087" v="23"/>
          <ac:spMkLst>
            <pc:docMk/>
            <pc:sldMk cId="2117904939" sldId="321"/>
            <ac:spMk id="30" creationId="{8F976324-7152-4700-83B6-2B8E20774176}"/>
          </ac:spMkLst>
        </pc:spChg>
        <pc:spChg chg="add del">
          <ac:chgData name="Nguyen, Mien" userId="S::mien.nguyen@ucdenver.edu::7a5ade78-ce75-466c-a2f0-ab1e1b555b0b" providerId="AD" clId="Web-{FAE29168-6A4B-A9F3-4EA1-154FF09B12CF}" dt="2019-04-09T00:00:58.087" v="23"/>
          <ac:spMkLst>
            <pc:docMk/>
            <pc:sldMk cId="2117904939" sldId="321"/>
            <ac:spMk id="31" creationId="{752B130F-B6FF-45CC-9ACD-419C123B92D5}"/>
          </ac:spMkLst>
        </pc:spChg>
        <pc:spChg chg="add del">
          <ac:chgData name="Nguyen, Mien" userId="S::mien.nguyen@ucdenver.edu::7a5ade78-ce75-466c-a2f0-ab1e1b555b0b" providerId="AD" clId="Web-{FAE29168-6A4B-A9F3-4EA1-154FF09B12CF}" dt="2019-04-09T00:00:58.087" v="23"/>
          <ac:spMkLst>
            <pc:docMk/>
            <pc:sldMk cId="2117904939" sldId="321"/>
            <ac:spMk id="32" creationId="{A2EDEB13-60CE-4E2A-BCDB-054ACC242040}"/>
          </ac:spMkLst>
        </pc:spChg>
        <pc:spChg chg="add del">
          <ac:chgData name="Nguyen, Mien" userId="S::mien.nguyen@ucdenver.edu::7a5ade78-ce75-466c-a2f0-ab1e1b555b0b" providerId="AD" clId="Web-{FAE29168-6A4B-A9F3-4EA1-154FF09B12CF}" dt="2019-04-09T00:00:58.087" v="23"/>
          <ac:spMkLst>
            <pc:docMk/>
            <pc:sldMk cId="2117904939" sldId="321"/>
            <ac:spMk id="33" creationId="{49BD8839-3771-4CF6-AB35-984EE5BA8C3E}"/>
          </ac:spMkLst>
        </pc:spChg>
        <pc:spChg chg="add del">
          <ac:chgData name="Nguyen, Mien" userId="S::mien.nguyen@ucdenver.edu::7a5ade78-ce75-466c-a2f0-ab1e1b555b0b" providerId="AD" clId="Web-{FAE29168-6A4B-A9F3-4EA1-154FF09B12CF}" dt="2019-04-09T00:00:58.087" v="23"/>
          <ac:spMkLst>
            <pc:docMk/>
            <pc:sldMk cId="2117904939" sldId="321"/>
            <ac:spMk id="34" creationId="{3065882E-12F6-4557-8691-51202B936500}"/>
          </ac:spMkLst>
        </pc:spChg>
        <pc:spChg chg="add del">
          <ac:chgData name="Nguyen, Mien" userId="S::mien.nguyen@ucdenver.edu::7a5ade78-ce75-466c-a2f0-ab1e1b555b0b" providerId="AD" clId="Web-{FAE29168-6A4B-A9F3-4EA1-154FF09B12CF}" dt="2019-04-09T00:00:58.087" v="23"/>
          <ac:spMkLst>
            <pc:docMk/>
            <pc:sldMk cId="2117904939" sldId="321"/>
            <ac:spMk id="35" creationId="{425D9C03-D222-41C8-B121-CD42545C9241}"/>
          </ac:spMkLst>
        </pc:spChg>
        <pc:spChg chg="add del">
          <ac:chgData name="Nguyen, Mien" userId="S::mien.nguyen@ucdenver.edu::7a5ade78-ce75-466c-a2f0-ab1e1b555b0b" providerId="AD" clId="Web-{FAE29168-6A4B-A9F3-4EA1-154FF09B12CF}" dt="2019-04-09T00:00:58.087" v="23"/>
          <ac:spMkLst>
            <pc:docMk/>
            <pc:sldMk cId="2117904939" sldId="321"/>
            <ac:spMk id="36" creationId="{D7C7DC77-0F59-4254-91E5-42796BADFCC6}"/>
          </ac:spMkLst>
        </pc:spChg>
        <pc:spChg chg="add del">
          <ac:chgData name="Nguyen, Mien" userId="S::mien.nguyen@ucdenver.edu::7a5ade78-ce75-466c-a2f0-ab1e1b555b0b" providerId="AD" clId="Web-{FAE29168-6A4B-A9F3-4EA1-154FF09B12CF}" dt="2019-04-09T00:00:58.087" v="23"/>
          <ac:spMkLst>
            <pc:docMk/>
            <pc:sldMk cId="2117904939" sldId="321"/>
            <ac:spMk id="37" creationId="{DB8CDB28-61EF-4D21-AFBB-795CBAA051F8}"/>
          </ac:spMkLst>
        </pc:spChg>
        <pc:spChg chg="add del">
          <ac:chgData name="Nguyen, Mien" userId="S::mien.nguyen@ucdenver.edu::7a5ade78-ce75-466c-a2f0-ab1e1b555b0b" providerId="AD" clId="Web-{FAE29168-6A4B-A9F3-4EA1-154FF09B12CF}" dt="2019-04-09T00:00:58.087" v="23"/>
          <ac:spMkLst>
            <pc:docMk/>
            <pc:sldMk cId="2117904939" sldId="321"/>
            <ac:spMk id="38" creationId="{BBE2E5ED-9763-469B-9B0C-A22C12AB3BA0}"/>
          </ac:spMkLst>
        </pc:spChg>
        <pc:spChg chg="add del">
          <ac:chgData name="Nguyen, Mien" userId="S::mien.nguyen@ucdenver.edu::7a5ade78-ce75-466c-a2f0-ab1e1b555b0b" providerId="AD" clId="Web-{FAE29168-6A4B-A9F3-4EA1-154FF09B12CF}" dt="2019-04-09T00:00:58.087" v="23"/>
          <ac:spMkLst>
            <pc:docMk/>
            <pc:sldMk cId="2117904939" sldId="321"/>
            <ac:spMk id="39" creationId="{6299C463-B746-49A3-B407-C36A5F4E6057}"/>
          </ac:spMkLst>
        </pc:spChg>
        <pc:spChg chg="add del">
          <ac:chgData name="Nguyen, Mien" userId="S::mien.nguyen@ucdenver.edu::7a5ade78-ce75-466c-a2f0-ab1e1b555b0b" providerId="AD" clId="Web-{FAE29168-6A4B-A9F3-4EA1-154FF09B12CF}" dt="2019-04-09T00:00:58.087" v="23"/>
          <ac:spMkLst>
            <pc:docMk/>
            <pc:sldMk cId="2117904939" sldId="321"/>
            <ac:spMk id="45" creationId="{3CE5189A-743E-4D58-ABB3-A5A2BA01844F}"/>
          </ac:spMkLst>
        </pc:spChg>
        <pc:spChg chg="add del">
          <ac:chgData name="Nguyen, Mien" userId="S::mien.nguyen@ucdenver.edu::7a5ade78-ce75-466c-a2f0-ab1e1b555b0b" providerId="AD" clId="Web-{FAE29168-6A4B-A9F3-4EA1-154FF09B12CF}" dt="2019-04-09T00:00:58.087" v="23"/>
          <ac:spMkLst>
            <pc:docMk/>
            <pc:sldMk cId="2117904939" sldId="321"/>
            <ac:spMk id="47" creationId="{F71265C8-4ED5-4301-9F87-03F9187C3BAF}"/>
          </ac:spMkLst>
        </pc:spChg>
        <pc:spChg chg="add del">
          <ac:chgData name="Nguyen, Mien" userId="S::mien.nguyen@ucdenver.edu::7a5ade78-ce75-466c-a2f0-ab1e1b555b0b" providerId="AD" clId="Web-{FAE29168-6A4B-A9F3-4EA1-154FF09B12CF}" dt="2019-04-09T00:07:29.776" v="190"/>
          <ac:spMkLst>
            <pc:docMk/>
            <pc:sldMk cId="2117904939" sldId="321"/>
            <ac:spMk id="50" creationId="{B3E5D876-CD7A-40FD-8819-2BFA9671A007}"/>
          </ac:spMkLst>
        </pc:spChg>
        <pc:spChg chg="add mod">
          <ac:chgData name="Nguyen, Mien" userId="S::mien.nguyen@ucdenver.edu::7a5ade78-ce75-466c-a2f0-ab1e1b555b0b" providerId="AD" clId="Web-{FAE29168-6A4B-A9F3-4EA1-154FF09B12CF}" dt="2019-04-09T00:35:51.940" v="371" actId="1076"/>
          <ac:spMkLst>
            <pc:docMk/>
            <pc:sldMk cId="2117904939" sldId="321"/>
            <ac:spMk id="69" creationId="{85272FB7-BB86-4BD1-95D5-6A6E4D9D1712}"/>
          </ac:spMkLst>
        </pc:spChg>
        <pc:graphicFrameChg chg="add del mod modGraphic">
          <ac:chgData name="Nguyen, Mien" userId="S::mien.nguyen@ucdenver.edu::7a5ade78-ce75-466c-a2f0-ab1e1b555b0b" providerId="AD" clId="Web-{FAE29168-6A4B-A9F3-4EA1-154FF09B12CF}" dt="2019-04-09T00:06:38.166" v="188"/>
          <ac:graphicFrameMkLst>
            <pc:docMk/>
            <pc:sldMk cId="2117904939" sldId="321"/>
            <ac:graphicFrameMk id="49" creationId="{1135562A-D301-44C2-AC90-F8A3A646CB51}"/>
          </ac:graphicFrameMkLst>
        </pc:graphicFrameChg>
        <pc:graphicFrameChg chg="add mod modGraphic">
          <ac:chgData name="Nguyen, Mien" userId="S::mien.nguyen@ucdenver.edu::7a5ade78-ce75-466c-a2f0-ab1e1b555b0b" providerId="AD" clId="Web-{FAE29168-6A4B-A9F3-4EA1-154FF09B12CF}" dt="2019-04-09T00:35:52.206" v="376" actId="1076"/>
          <ac:graphicFrameMkLst>
            <pc:docMk/>
            <pc:sldMk cId="2117904939" sldId="321"/>
            <ac:graphicFrameMk id="52" creationId="{608B1828-6240-4EAB-A87B-FAB3A0B125AA}"/>
          </ac:graphicFrameMkLst>
        </pc:graphicFrameChg>
        <pc:picChg chg="del">
          <ac:chgData name="Nguyen, Mien" userId="S::mien.nguyen@ucdenver.edu::7a5ade78-ce75-466c-a2f0-ab1e1b555b0b" providerId="AD" clId="Web-{FAE29168-6A4B-A9F3-4EA1-154FF09B12CF}" dt="2019-04-09T00:00:05.961" v="0"/>
          <ac:picMkLst>
            <pc:docMk/>
            <pc:sldMk cId="2117904939" sldId="321"/>
            <ac:picMk id="6" creationId="{A6AD61AB-09EA-4BAE-BBD9-CFF9461E1EAA}"/>
          </ac:picMkLst>
        </pc:picChg>
        <pc:picChg chg="add mod ord">
          <ac:chgData name="Nguyen, Mien" userId="S::mien.nguyen@ucdenver.edu::7a5ade78-ce75-466c-a2f0-ab1e1b555b0b" providerId="AD" clId="Web-{FAE29168-6A4B-A9F3-4EA1-154FF09B12CF}" dt="2019-04-09T00:35:52.144" v="375" actId="1076"/>
          <ac:picMkLst>
            <pc:docMk/>
            <pc:sldMk cId="2117904939" sldId="321"/>
            <ac:picMk id="56" creationId="{332EB06A-59ED-4D5C-926C-C09783A05BAC}"/>
          </ac:picMkLst>
        </pc:picChg>
        <pc:picChg chg="add del mod">
          <ac:chgData name="Nguyen, Mien" userId="S::mien.nguyen@ucdenver.edu::7a5ade78-ce75-466c-a2f0-ab1e1b555b0b" providerId="AD" clId="Web-{FAE29168-6A4B-A9F3-4EA1-154FF09B12CF}" dt="2019-04-09T00:31:00.658" v="294"/>
          <ac:picMkLst>
            <pc:docMk/>
            <pc:sldMk cId="2117904939" sldId="321"/>
            <ac:picMk id="58" creationId="{9A8C9487-F4E2-4685-8521-5326C5DF9227}"/>
          </ac:picMkLst>
        </pc:picChg>
        <pc:picChg chg="add mod">
          <ac:chgData name="Nguyen, Mien" userId="S::mien.nguyen@ucdenver.edu::7a5ade78-ce75-466c-a2f0-ab1e1b555b0b" providerId="AD" clId="Web-{FAE29168-6A4B-A9F3-4EA1-154FF09B12CF}" dt="2019-04-09T00:35:51.706" v="367" actId="1076"/>
          <ac:picMkLst>
            <pc:docMk/>
            <pc:sldMk cId="2117904939" sldId="321"/>
            <ac:picMk id="61" creationId="{0DFA995B-2E80-450B-9AFF-9CB63BF9AF13}"/>
          </ac:picMkLst>
        </pc:picChg>
        <pc:picChg chg="add mod">
          <ac:chgData name="Nguyen, Mien" userId="S::mien.nguyen@ucdenver.edu::7a5ade78-ce75-466c-a2f0-ab1e1b555b0b" providerId="AD" clId="Web-{FAE29168-6A4B-A9F3-4EA1-154FF09B12CF}" dt="2019-04-09T00:35:51.753" v="368" actId="1076"/>
          <ac:picMkLst>
            <pc:docMk/>
            <pc:sldMk cId="2117904939" sldId="321"/>
            <ac:picMk id="63" creationId="{A0922172-3AB9-41DB-8AFC-ADEC9CF0D13A}"/>
          </ac:picMkLst>
        </pc:picChg>
        <pc:picChg chg="add mod">
          <ac:chgData name="Nguyen, Mien" userId="S::mien.nguyen@ucdenver.edu::7a5ade78-ce75-466c-a2f0-ab1e1b555b0b" providerId="AD" clId="Web-{FAE29168-6A4B-A9F3-4EA1-154FF09B12CF}" dt="2019-04-09T00:35:51.815" v="369" actId="1076"/>
          <ac:picMkLst>
            <pc:docMk/>
            <pc:sldMk cId="2117904939" sldId="321"/>
            <ac:picMk id="65" creationId="{3723678B-A638-4DF5-8880-0A3100A754D7}"/>
          </ac:picMkLst>
        </pc:picChg>
        <pc:picChg chg="add mod">
          <ac:chgData name="Nguyen, Mien" userId="S::mien.nguyen@ucdenver.edu::7a5ade78-ce75-466c-a2f0-ab1e1b555b0b" providerId="AD" clId="Web-{FAE29168-6A4B-A9F3-4EA1-154FF09B12CF}" dt="2019-04-09T00:35:51.894" v="370" actId="1076"/>
          <ac:picMkLst>
            <pc:docMk/>
            <pc:sldMk cId="2117904939" sldId="321"/>
            <ac:picMk id="67" creationId="{ED998A8A-7812-4E88-BC27-D56468419FA4}"/>
          </ac:picMkLst>
        </pc:picChg>
        <pc:cxnChg chg="add del">
          <ac:chgData name="Nguyen, Mien" userId="S::mien.nguyen@ucdenver.edu::7a5ade78-ce75-466c-a2f0-ab1e1b555b0b" providerId="AD" clId="Web-{FAE29168-6A4B-A9F3-4EA1-154FF09B12CF}" dt="2019-04-09T00:01:02.760" v="44"/>
          <ac:cxnSpMkLst>
            <pc:docMk/>
            <pc:sldMk cId="2117904939" sldId="321"/>
            <ac:cxnSpMk id="4" creationId="{75F07052-0130-4040-9C7D-23BFDBF35CF7}"/>
          </ac:cxnSpMkLst>
        </pc:cxnChg>
        <pc:cxnChg chg="add del">
          <ac:chgData name="Nguyen, Mien" userId="S::mien.nguyen@ucdenver.edu::7a5ade78-ce75-466c-a2f0-ab1e1b555b0b" providerId="AD" clId="Web-{FAE29168-6A4B-A9F3-4EA1-154FF09B12CF}" dt="2019-04-09T00:01:02.760" v="44"/>
          <ac:cxnSpMkLst>
            <pc:docMk/>
            <pc:sldMk cId="2117904939" sldId="321"/>
            <ac:cxnSpMk id="16" creationId="{B24321CB-0570-4CB0-AF8D-B9A74EFC4744}"/>
          </ac:cxnSpMkLst>
        </pc:cxnChg>
        <pc:cxnChg chg="add del">
          <ac:chgData name="Nguyen, Mien" userId="S::mien.nguyen@ucdenver.edu::7a5ade78-ce75-466c-a2f0-ab1e1b555b0b" providerId="AD" clId="Web-{FAE29168-6A4B-A9F3-4EA1-154FF09B12CF}" dt="2019-04-09T00:01:02.760" v="44"/>
          <ac:cxnSpMkLst>
            <pc:docMk/>
            <pc:sldMk cId="2117904939" sldId="321"/>
            <ac:cxnSpMk id="17" creationId="{88BCC1DB-61AF-40A4-B58C-053D200C5606}"/>
          </ac:cxnSpMkLst>
        </pc:cxnChg>
        <pc:cxnChg chg="add del">
          <ac:chgData name="Nguyen, Mien" userId="S::mien.nguyen@ucdenver.edu::7a5ade78-ce75-466c-a2f0-ab1e1b555b0b" providerId="AD" clId="Web-{FAE29168-6A4B-A9F3-4EA1-154FF09B12CF}" dt="2019-04-09T00:01:02.760" v="44"/>
          <ac:cxnSpMkLst>
            <pc:docMk/>
            <pc:sldMk cId="2117904939" sldId="321"/>
            <ac:cxnSpMk id="18" creationId="{455F59E2-712F-48EE-BBF5-9C5391F9CDA6}"/>
          </ac:cxnSpMkLst>
        </pc:cxnChg>
        <pc:cxnChg chg="add del">
          <ac:chgData name="Nguyen, Mien" userId="S::mien.nguyen@ucdenver.edu::7a5ade78-ce75-466c-a2f0-ab1e1b555b0b" providerId="AD" clId="Web-{FAE29168-6A4B-A9F3-4EA1-154FF09B12CF}" dt="2019-04-09T00:01:02.760" v="44"/>
          <ac:cxnSpMkLst>
            <pc:docMk/>
            <pc:sldMk cId="2117904939" sldId="321"/>
            <ac:cxnSpMk id="19" creationId="{228675C5-1140-44B4-B2D6-81C9325B950A}"/>
          </ac:cxnSpMkLst>
        </pc:cxnChg>
        <pc:cxnChg chg="add del">
          <ac:chgData name="Nguyen, Mien" userId="S::mien.nguyen@ucdenver.edu::7a5ade78-ce75-466c-a2f0-ab1e1b555b0b" providerId="AD" clId="Web-{FAE29168-6A4B-A9F3-4EA1-154FF09B12CF}" dt="2019-04-09T00:01:02.760" v="44"/>
          <ac:cxnSpMkLst>
            <pc:docMk/>
            <pc:sldMk cId="2117904939" sldId="321"/>
            <ac:cxnSpMk id="20" creationId="{2CB53D26-9C44-46EA-A5ED-CE69D257CB10}"/>
          </ac:cxnSpMkLst>
        </pc:cxnChg>
        <pc:cxnChg chg="add del">
          <ac:chgData name="Nguyen, Mien" userId="S::mien.nguyen@ucdenver.edu::7a5ade78-ce75-466c-a2f0-ab1e1b555b0b" providerId="AD" clId="Web-{FAE29168-6A4B-A9F3-4EA1-154FF09B12CF}" dt="2019-04-09T00:01:02.760" v="44"/>
          <ac:cxnSpMkLst>
            <pc:docMk/>
            <pc:sldMk cId="2117904939" sldId="321"/>
            <ac:cxnSpMk id="22" creationId="{809B777A-886F-42EF-B656-72FFD1A2E3AB}"/>
          </ac:cxnSpMkLst>
        </pc:cxnChg>
        <pc:cxnChg chg="add del">
          <ac:chgData name="Nguyen, Mien" userId="S::mien.nguyen@ucdenver.edu::7a5ade78-ce75-466c-a2f0-ab1e1b555b0b" providerId="AD" clId="Web-{FAE29168-6A4B-A9F3-4EA1-154FF09B12CF}" dt="2019-04-09T00:00:58.087" v="23"/>
          <ac:cxnSpMkLst>
            <pc:docMk/>
            <pc:sldMk cId="2117904939" sldId="321"/>
            <ac:cxnSpMk id="29" creationId="{E6931E48-9494-417A-AF90-67A947811D8F}"/>
          </ac:cxnSpMkLst>
        </pc:cxnChg>
        <pc:cxnChg chg="add del">
          <ac:chgData name="Nguyen, Mien" userId="S::mien.nguyen@ucdenver.edu::7a5ade78-ce75-466c-a2f0-ab1e1b555b0b" providerId="AD" clId="Web-{FAE29168-6A4B-A9F3-4EA1-154FF09B12CF}" dt="2019-04-09T00:00:58.087" v="23"/>
          <ac:cxnSpMkLst>
            <pc:docMk/>
            <pc:sldMk cId="2117904939" sldId="321"/>
            <ac:cxnSpMk id="40" creationId="{08C6C95A-1900-41E7-B149-8CABDAC41FC3}"/>
          </ac:cxnSpMkLst>
        </pc:cxnChg>
        <pc:cxnChg chg="add del">
          <ac:chgData name="Nguyen, Mien" userId="S::mien.nguyen@ucdenver.edu::7a5ade78-ce75-466c-a2f0-ab1e1b555b0b" providerId="AD" clId="Web-{FAE29168-6A4B-A9F3-4EA1-154FF09B12CF}" dt="2019-04-09T00:00:58.087" v="23"/>
          <ac:cxnSpMkLst>
            <pc:docMk/>
            <pc:sldMk cId="2117904939" sldId="321"/>
            <ac:cxnSpMk id="41" creationId="{5C9A8833-8503-4F75-BC28-01DA47021AED}"/>
          </ac:cxnSpMkLst>
        </pc:cxnChg>
        <pc:cxnChg chg="add del">
          <ac:chgData name="Nguyen, Mien" userId="S::mien.nguyen@ucdenver.edu::7a5ade78-ce75-466c-a2f0-ab1e1b555b0b" providerId="AD" clId="Web-{FAE29168-6A4B-A9F3-4EA1-154FF09B12CF}" dt="2019-04-09T00:00:58.087" v="23"/>
          <ac:cxnSpMkLst>
            <pc:docMk/>
            <pc:sldMk cId="2117904939" sldId="321"/>
            <ac:cxnSpMk id="42" creationId="{09A02DE6-0C89-4C12-9538-672BED5EA981}"/>
          </ac:cxnSpMkLst>
        </pc:cxnChg>
        <pc:cxnChg chg="add del">
          <ac:chgData name="Nguyen, Mien" userId="S::mien.nguyen@ucdenver.edu::7a5ade78-ce75-466c-a2f0-ab1e1b555b0b" providerId="AD" clId="Web-{FAE29168-6A4B-A9F3-4EA1-154FF09B12CF}" dt="2019-04-09T00:00:58.087" v="23"/>
          <ac:cxnSpMkLst>
            <pc:docMk/>
            <pc:sldMk cId="2117904939" sldId="321"/>
            <ac:cxnSpMk id="43" creationId="{C8C93BFF-095B-4999-A77B-FC5D90BAE92F}"/>
          </ac:cxnSpMkLst>
        </pc:cxnChg>
        <pc:cxnChg chg="add del">
          <ac:chgData name="Nguyen, Mien" userId="S::mien.nguyen@ucdenver.edu::7a5ade78-ce75-466c-a2f0-ab1e1b555b0b" providerId="AD" clId="Web-{FAE29168-6A4B-A9F3-4EA1-154FF09B12CF}" dt="2019-04-09T00:00:58.087" v="23"/>
          <ac:cxnSpMkLst>
            <pc:docMk/>
            <pc:sldMk cId="2117904939" sldId="321"/>
            <ac:cxnSpMk id="44" creationId="{3EDB34B1-9581-4F8B-9D5F-294D08F2AADC}"/>
          </ac:cxnSpMkLst>
        </pc:cxnChg>
        <pc:cxnChg chg="add del">
          <ac:chgData name="Nguyen, Mien" userId="S::mien.nguyen@ucdenver.edu::7a5ade78-ce75-466c-a2f0-ab1e1b555b0b" providerId="AD" clId="Web-{FAE29168-6A4B-A9F3-4EA1-154FF09B12CF}" dt="2019-04-09T00:00:58.087" v="23"/>
          <ac:cxnSpMkLst>
            <pc:docMk/>
            <pc:sldMk cId="2117904939" sldId="321"/>
            <ac:cxnSpMk id="46" creationId="{2ADA539A-5001-467E-AE53-C9DB44C4FFD4}"/>
          </ac:cxnSpMkLst>
        </pc:cxnChg>
        <pc:cxnChg chg="add mod">
          <ac:chgData name="Nguyen, Mien" userId="S::mien.nguyen@ucdenver.edu::7a5ade78-ce75-466c-a2f0-ab1e1b555b0b" providerId="AD" clId="Web-{FAE29168-6A4B-A9F3-4EA1-154FF09B12CF}" dt="2019-04-09T00:35:52.254" v="377" actId="1076"/>
          <ac:cxnSpMkLst>
            <pc:docMk/>
            <pc:sldMk cId="2117904939" sldId="321"/>
            <ac:cxnSpMk id="53" creationId="{BBFE7A3D-3B4F-497B-82FD-3A65328438DA}"/>
          </ac:cxnSpMkLst>
        </pc:cxnChg>
        <pc:cxnChg chg="add mod">
          <ac:chgData name="Nguyen, Mien" userId="S::mien.nguyen@ucdenver.edu::7a5ade78-ce75-466c-a2f0-ab1e1b555b0b" providerId="AD" clId="Web-{FAE29168-6A4B-A9F3-4EA1-154FF09B12CF}" dt="2019-04-09T00:35:52.300" v="378" actId="1076"/>
          <ac:cxnSpMkLst>
            <pc:docMk/>
            <pc:sldMk cId="2117904939" sldId="321"/>
            <ac:cxnSpMk id="54" creationId="{E2839052-1344-4961-A4E4-CDFD20BA8C24}"/>
          </ac:cxnSpMkLst>
        </pc:cxnChg>
        <pc:cxnChg chg="add mod">
          <ac:chgData name="Nguyen, Mien" userId="S::mien.nguyen@ucdenver.edu::7a5ade78-ce75-466c-a2f0-ab1e1b555b0b" providerId="AD" clId="Web-{FAE29168-6A4B-A9F3-4EA1-154FF09B12CF}" dt="2019-04-09T00:35:52.347" v="379" actId="1076"/>
          <ac:cxnSpMkLst>
            <pc:docMk/>
            <pc:sldMk cId="2117904939" sldId="321"/>
            <ac:cxnSpMk id="55" creationId="{7EF2AC6A-3086-4ABA-99CA-DB17DAB1B4F3}"/>
          </ac:cxnSpMkLst>
        </pc:cxnChg>
        <pc:cxnChg chg="add mod">
          <ac:chgData name="Nguyen, Mien" userId="S::mien.nguyen@ucdenver.edu::7a5ade78-ce75-466c-a2f0-ab1e1b555b0b" providerId="AD" clId="Web-{FAE29168-6A4B-A9F3-4EA1-154FF09B12CF}" dt="2019-04-09T00:35:51.987" v="372" actId="1076"/>
          <ac:cxnSpMkLst>
            <pc:docMk/>
            <pc:sldMk cId="2117904939" sldId="321"/>
            <ac:cxnSpMk id="71" creationId="{A895F35B-6F46-4A4B-8A43-BD7E868C9326}"/>
          </ac:cxnSpMkLst>
        </pc:cxnChg>
        <pc:cxnChg chg="add mod">
          <ac:chgData name="Nguyen, Mien" userId="S::mien.nguyen@ucdenver.edu::7a5ade78-ce75-466c-a2f0-ab1e1b555b0b" providerId="AD" clId="Web-{FAE29168-6A4B-A9F3-4EA1-154FF09B12CF}" dt="2019-04-09T00:35:52.034" v="373" actId="1076"/>
          <ac:cxnSpMkLst>
            <pc:docMk/>
            <pc:sldMk cId="2117904939" sldId="321"/>
            <ac:cxnSpMk id="73" creationId="{010B5642-1527-487B-9D1B-5B8724A75F66}"/>
          </ac:cxnSpMkLst>
        </pc:cxnChg>
        <pc:cxnChg chg="add mod">
          <ac:chgData name="Nguyen, Mien" userId="S::mien.nguyen@ucdenver.edu::7a5ade78-ce75-466c-a2f0-ab1e1b555b0b" providerId="AD" clId="Web-{FAE29168-6A4B-A9F3-4EA1-154FF09B12CF}" dt="2019-04-09T00:35:52.081" v="374" actId="1076"/>
          <ac:cxnSpMkLst>
            <pc:docMk/>
            <pc:sldMk cId="2117904939" sldId="321"/>
            <ac:cxnSpMk id="75" creationId="{BC71FD22-1910-414D-899E-27F68F970583}"/>
          </ac:cxnSpMkLst>
        </pc:cxnChg>
      </pc:sldChg>
    </pc:docChg>
  </pc:docChgLst>
  <pc:docChgLst>
    <pc:chgData name="Henry, Jeremy" userId="S::jeremy.henry@ucdenver.edu::165e3c9f-6eba-4df2-ae0e-53f1fe77b741" providerId="AD" clId="Web-{495EB431-A030-66CD-CA72-A7BF1BFA274F}"/>
    <pc:docChg chg="addSld delSld modSld">
      <pc:chgData name="Henry, Jeremy" userId="S::jeremy.henry@ucdenver.edu::165e3c9f-6eba-4df2-ae0e-53f1fe77b741" providerId="AD" clId="Web-{495EB431-A030-66CD-CA72-A7BF1BFA274F}" dt="2019-04-09T15:21:33.715" v="17" actId="20577"/>
      <pc:docMkLst>
        <pc:docMk/>
      </pc:docMkLst>
      <pc:sldChg chg="modSp">
        <pc:chgData name="Henry, Jeremy" userId="S::jeremy.henry@ucdenver.edu::165e3c9f-6eba-4df2-ae0e-53f1fe77b741" providerId="AD" clId="Web-{495EB431-A030-66CD-CA72-A7BF1BFA274F}" dt="2019-04-09T15:18:06.965" v="15" actId="20577"/>
        <pc:sldMkLst>
          <pc:docMk/>
          <pc:sldMk cId="3591009699" sldId="301"/>
        </pc:sldMkLst>
        <pc:spChg chg="mod">
          <ac:chgData name="Henry, Jeremy" userId="S::jeremy.henry@ucdenver.edu::165e3c9f-6eba-4df2-ae0e-53f1fe77b741" providerId="AD" clId="Web-{495EB431-A030-66CD-CA72-A7BF1BFA274F}" dt="2019-04-09T15:18:06.965" v="15" actId="20577"/>
          <ac:spMkLst>
            <pc:docMk/>
            <pc:sldMk cId="3591009699" sldId="301"/>
            <ac:spMk id="3" creationId="{78A659E9-61F6-4445-97E9-B0FD7B6308EC}"/>
          </ac:spMkLst>
        </pc:spChg>
      </pc:sldChg>
      <pc:sldChg chg="del">
        <pc:chgData name="Henry, Jeremy" userId="S::jeremy.henry@ucdenver.edu::165e3c9f-6eba-4df2-ae0e-53f1fe77b741" providerId="AD" clId="Web-{495EB431-A030-66CD-CA72-A7BF1BFA274F}" dt="2019-04-09T14:55:28.038" v="12"/>
        <pc:sldMkLst>
          <pc:docMk/>
          <pc:sldMk cId="3942713878" sldId="304"/>
        </pc:sldMkLst>
      </pc:sldChg>
      <pc:sldChg chg="new del">
        <pc:chgData name="Henry, Jeremy" userId="S::jeremy.henry@ucdenver.edu::165e3c9f-6eba-4df2-ae0e-53f1fe77b741" providerId="AD" clId="Web-{495EB431-A030-66CD-CA72-A7BF1BFA274F}" dt="2019-04-09T14:55:06.944" v="4"/>
        <pc:sldMkLst>
          <pc:docMk/>
          <pc:sldMk cId="644080618" sldId="330"/>
        </pc:sldMkLst>
      </pc:sldChg>
      <pc:sldChg chg="add del replId">
        <pc:chgData name="Henry, Jeremy" userId="S::jeremy.henry@ucdenver.edu::165e3c9f-6eba-4df2-ae0e-53f1fe77b741" providerId="AD" clId="Web-{495EB431-A030-66CD-CA72-A7BF1BFA274F}" dt="2019-04-09T14:54:46.444" v="1"/>
        <pc:sldMkLst>
          <pc:docMk/>
          <pc:sldMk cId="1420354958" sldId="330"/>
        </pc:sldMkLst>
      </pc:sldChg>
      <pc:sldChg chg="modSp new">
        <pc:chgData name="Henry, Jeremy" userId="S::jeremy.henry@ucdenver.edu::165e3c9f-6eba-4df2-ae0e-53f1fe77b741" providerId="AD" clId="Web-{495EB431-A030-66CD-CA72-A7BF1BFA274F}" dt="2019-04-09T14:55:20.757" v="10" actId="20577"/>
        <pc:sldMkLst>
          <pc:docMk/>
          <pc:sldMk cId="2489406782" sldId="331"/>
        </pc:sldMkLst>
        <pc:spChg chg="mod">
          <ac:chgData name="Henry, Jeremy" userId="S::jeremy.henry@ucdenver.edu::165e3c9f-6eba-4df2-ae0e-53f1fe77b741" providerId="AD" clId="Web-{495EB431-A030-66CD-CA72-A7BF1BFA274F}" dt="2019-04-09T14:55:14.350" v="5" actId="20577"/>
          <ac:spMkLst>
            <pc:docMk/>
            <pc:sldMk cId="2489406782" sldId="331"/>
            <ac:spMk id="2" creationId="{095FD9DA-71C8-41E6-880F-E946BBA83CC3}"/>
          </ac:spMkLst>
        </pc:spChg>
        <pc:spChg chg="mod">
          <ac:chgData name="Henry, Jeremy" userId="S::jeremy.henry@ucdenver.edu::165e3c9f-6eba-4df2-ae0e-53f1fe77b741" providerId="AD" clId="Web-{495EB431-A030-66CD-CA72-A7BF1BFA274F}" dt="2019-04-09T14:55:20.757" v="10" actId="20577"/>
          <ac:spMkLst>
            <pc:docMk/>
            <pc:sldMk cId="2489406782" sldId="331"/>
            <ac:spMk id="3" creationId="{E50E278D-696B-4BF6-898D-AD837E8F9BCE}"/>
          </ac:spMkLst>
        </pc:spChg>
      </pc:sldChg>
    </pc:docChg>
  </pc:docChgLst>
  <pc:docChgLst>
    <pc:chgData name="Henry, Jeremy" userId="S::jeremy.henry@ucdenver.edu::165e3c9f-6eba-4df2-ae0e-53f1fe77b741" providerId="AD" clId="Web-{CE3BD1A8-A5D7-8625-FF04-351B4A04C5CF}"/>
    <pc:docChg chg="modSld">
      <pc:chgData name="Henry, Jeremy" userId="S::jeremy.henry@ucdenver.edu::165e3c9f-6eba-4df2-ae0e-53f1fe77b741" providerId="AD" clId="Web-{CE3BD1A8-A5D7-8625-FF04-351B4A04C5CF}" dt="2019-04-09T00:41:00.002" v="33" actId="20577"/>
      <pc:docMkLst>
        <pc:docMk/>
      </pc:docMkLst>
      <pc:sldChg chg="modSp">
        <pc:chgData name="Henry, Jeremy" userId="S::jeremy.henry@ucdenver.edu::165e3c9f-6eba-4df2-ae0e-53f1fe77b741" providerId="AD" clId="Web-{CE3BD1A8-A5D7-8625-FF04-351B4A04C5CF}" dt="2019-04-09T00:39:00.857" v="31" actId="20577"/>
        <pc:sldMkLst>
          <pc:docMk/>
          <pc:sldMk cId="4081195929" sldId="273"/>
        </pc:sldMkLst>
        <pc:spChg chg="mod">
          <ac:chgData name="Henry, Jeremy" userId="S::jeremy.henry@ucdenver.edu::165e3c9f-6eba-4df2-ae0e-53f1fe77b741" providerId="AD" clId="Web-{CE3BD1A8-A5D7-8625-FF04-351B4A04C5CF}" dt="2019-04-09T00:39:00.857" v="31" actId="20577"/>
          <ac:spMkLst>
            <pc:docMk/>
            <pc:sldMk cId="4081195929" sldId="273"/>
            <ac:spMk id="3" creationId="{DBF6B371-EE11-1246-A36E-6284435FE9AC}"/>
          </ac:spMkLst>
        </pc:spChg>
      </pc:sldChg>
      <pc:sldChg chg="modSp">
        <pc:chgData name="Henry, Jeremy" userId="S::jeremy.henry@ucdenver.edu::165e3c9f-6eba-4df2-ae0e-53f1fe77b741" providerId="AD" clId="Web-{CE3BD1A8-A5D7-8625-FF04-351B4A04C5CF}" dt="2019-04-09T00:23:56.628" v="29" actId="20577"/>
        <pc:sldMkLst>
          <pc:docMk/>
          <pc:sldMk cId="3336485698" sldId="302"/>
        </pc:sldMkLst>
        <pc:spChg chg="mod">
          <ac:chgData name="Henry, Jeremy" userId="S::jeremy.henry@ucdenver.edu::165e3c9f-6eba-4df2-ae0e-53f1fe77b741" providerId="AD" clId="Web-{CE3BD1A8-A5D7-8625-FF04-351B4A04C5CF}" dt="2019-04-09T00:23:56.628" v="29" actId="20577"/>
          <ac:spMkLst>
            <pc:docMk/>
            <pc:sldMk cId="3336485698" sldId="302"/>
            <ac:spMk id="3" creationId="{98387D57-CD73-4229-A800-EED71A9950B6}"/>
          </ac:spMkLst>
        </pc:spChg>
      </pc:sldChg>
    </pc:docChg>
  </pc:docChgLst>
  <pc:docChgLst>
    <pc:chgData name="Soto, Julio" userId="2b5e536d-100e-4780-b440-b637f7120a73" providerId="ADAL" clId="{4EB381A9-5F07-4A12-B276-C2E9379203F4}"/>
    <pc:docChg chg="custSel addSld modSld sldOrd">
      <pc:chgData name="Soto, Julio" userId="2b5e536d-100e-4780-b440-b637f7120a73" providerId="ADAL" clId="{4EB381A9-5F07-4A12-B276-C2E9379203F4}" dt="2019-04-02T23:52:00.807" v="974" actId="20577"/>
      <pc:docMkLst>
        <pc:docMk/>
      </pc:docMkLst>
    </pc:docChg>
  </pc:docChgLst>
  <pc:docChgLst>
    <pc:chgData name="Henry, Jeremy" userId="S::jeremy.henry@ucdenver.edu::165e3c9f-6eba-4df2-ae0e-53f1fe77b741" providerId="AD" clId="Web-{314B0F31-7EB1-0DDE-2959-D116E951DD38}"/>
    <pc:docChg chg="addSld modSld">
      <pc:chgData name="Henry, Jeremy" userId="S::jeremy.henry@ucdenver.edu::165e3c9f-6eba-4df2-ae0e-53f1fe77b741" providerId="AD" clId="Web-{314B0F31-7EB1-0DDE-2959-D116E951DD38}" dt="2019-04-08T23:17:04.573" v="459" actId="20577"/>
      <pc:docMkLst>
        <pc:docMk/>
      </pc:docMkLst>
      <pc:sldChg chg="modSp">
        <pc:chgData name="Henry, Jeremy" userId="S::jeremy.henry@ucdenver.edu::165e3c9f-6eba-4df2-ae0e-53f1fe77b741" providerId="AD" clId="Web-{314B0F31-7EB1-0DDE-2959-D116E951DD38}" dt="2019-04-08T22:07:11.791" v="80" actId="20577"/>
        <pc:sldMkLst>
          <pc:docMk/>
          <pc:sldMk cId="4081195929" sldId="273"/>
        </pc:sldMkLst>
        <pc:spChg chg="mod">
          <ac:chgData name="Henry, Jeremy" userId="S::jeremy.henry@ucdenver.edu::165e3c9f-6eba-4df2-ae0e-53f1fe77b741" providerId="AD" clId="Web-{314B0F31-7EB1-0DDE-2959-D116E951DD38}" dt="2019-04-08T22:07:11.791" v="80" actId="20577"/>
          <ac:spMkLst>
            <pc:docMk/>
            <pc:sldMk cId="4081195929" sldId="273"/>
            <ac:spMk id="3" creationId="{DBF6B371-EE11-1246-A36E-6284435FE9AC}"/>
          </ac:spMkLst>
        </pc:spChg>
      </pc:sldChg>
      <pc:sldChg chg="modSp">
        <pc:chgData name="Henry, Jeremy" userId="S::jeremy.henry@ucdenver.edu::165e3c9f-6eba-4df2-ae0e-53f1fe77b741" providerId="AD" clId="Web-{314B0F31-7EB1-0DDE-2959-D116E951DD38}" dt="2019-04-08T22:05:19.338" v="16" actId="20577"/>
        <pc:sldMkLst>
          <pc:docMk/>
          <pc:sldMk cId="3591009699" sldId="301"/>
        </pc:sldMkLst>
        <pc:spChg chg="mod">
          <ac:chgData name="Henry, Jeremy" userId="S::jeremy.henry@ucdenver.edu::165e3c9f-6eba-4df2-ae0e-53f1fe77b741" providerId="AD" clId="Web-{314B0F31-7EB1-0DDE-2959-D116E951DD38}" dt="2019-04-08T22:05:19.338" v="16" actId="20577"/>
          <ac:spMkLst>
            <pc:docMk/>
            <pc:sldMk cId="3591009699" sldId="301"/>
            <ac:spMk id="3" creationId="{78A659E9-61F6-4445-97E9-B0FD7B6308EC}"/>
          </ac:spMkLst>
        </pc:spChg>
      </pc:sldChg>
      <pc:sldChg chg="modSp">
        <pc:chgData name="Henry, Jeremy" userId="S::jeremy.henry@ucdenver.edu::165e3c9f-6eba-4df2-ae0e-53f1fe77b741" providerId="AD" clId="Web-{314B0F31-7EB1-0DDE-2959-D116E951DD38}" dt="2019-04-08T23:11:33.978" v="380" actId="20577"/>
        <pc:sldMkLst>
          <pc:docMk/>
          <pc:sldMk cId="3336485698" sldId="302"/>
        </pc:sldMkLst>
        <pc:spChg chg="mod">
          <ac:chgData name="Henry, Jeremy" userId="S::jeremy.henry@ucdenver.edu::165e3c9f-6eba-4df2-ae0e-53f1fe77b741" providerId="AD" clId="Web-{314B0F31-7EB1-0DDE-2959-D116E951DD38}" dt="2019-04-08T23:11:33.978" v="380" actId="20577"/>
          <ac:spMkLst>
            <pc:docMk/>
            <pc:sldMk cId="3336485698" sldId="302"/>
            <ac:spMk id="3" creationId="{98387D57-CD73-4229-A800-EED71A9950B6}"/>
          </ac:spMkLst>
        </pc:spChg>
      </pc:sldChg>
      <pc:sldChg chg="modSp">
        <pc:chgData name="Henry, Jeremy" userId="S::jeremy.henry@ucdenver.edu::165e3c9f-6eba-4df2-ae0e-53f1fe77b741" providerId="AD" clId="Web-{314B0F31-7EB1-0DDE-2959-D116E951DD38}" dt="2019-04-08T22:06:14.651" v="73" actId="20577"/>
        <pc:sldMkLst>
          <pc:docMk/>
          <pc:sldMk cId="3942713878" sldId="304"/>
        </pc:sldMkLst>
        <pc:spChg chg="mod">
          <ac:chgData name="Henry, Jeremy" userId="S::jeremy.henry@ucdenver.edu::165e3c9f-6eba-4df2-ae0e-53f1fe77b741" providerId="AD" clId="Web-{314B0F31-7EB1-0DDE-2959-D116E951DD38}" dt="2019-04-08T22:06:14.651" v="73" actId="20577"/>
          <ac:spMkLst>
            <pc:docMk/>
            <pc:sldMk cId="3942713878" sldId="304"/>
            <ac:spMk id="2" creationId="{340DB10E-99B5-486C-B347-1EF79540E960}"/>
          </ac:spMkLst>
        </pc:spChg>
        <pc:spChg chg="mod">
          <ac:chgData name="Henry, Jeremy" userId="S::jeremy.henry@ucdenver.edu::165e3c9f-6eba-4df2-ae0e-53f1fe77b741" providerId="AD" clId="Web-{314B0F31-7EB1-0DDE-2959-D116E951DD38}" dt="2019-04-08T22:05:59.510" v="68" actId="20577"/>
          <ac:spMkLst>
            <pc:docMk/>
            <pc:sldMk cId="3942713878" sldId="304"/>
            <ac:spMk id="3" creationId="{9C0CCBD9-28FE-468D-BA9C-28FB912C665B}"/>
          </ac:spMkLst>
        </pc:spChg>
        <pc:picChg chg="mod">
          <ac:chgData name="Henry, Jeremy" userId="S::jeremy.henry@ucdenver.edu::165e3c9f-6eba-4df2-ae0e-53f1fe77b741" providerId="AD" clId="Web-{314B0F31-7EB1-0DDE-2959-D116E951DD38}" dt="2019-04-08T22:06:04.807" v="70" actId="14100"/>
          <ac:picMkLst>
            <pc:docMk/>
            <pc:sldMk cId="3942713878" sldId="304"/>
            <ac:picMk id="6" creationId="{6316B72B-3759-4B50-9A0E-028419C960E8}"/>
          </ac:picMkLst>
        </pc:picChg>
      </pc:sldChg>
      <pc:sldChg chg="modSp">
        <pc:chgData name="Henry, Jeremy" userId="S::jeremy.henry@ucdenver.edu::165e3c9f-6eba-4df2-ae0e-53f1fe77b741" providerId="AD" clId="Web-{314B0F31-7EB1-0DDE-2959-D116E951DD38}" dt="2019-04-08T22:16:08.700" v="118" actId="20577"/>
        <pc:sldMkLst>
          <pc:docMk/>
          <pc:sldMk cId="4031464822" sldId="305"/>
        </pc:sldMkLst>
        <pc:spChg chg="mod">
          <ac:chgData name="Henry, Jeremy" userId="S::jeremy.henry@ucdenver.edu::165e3c9f-6eba-4df2-ae0e-53f1fe77b741" providerId="AD" clId="Web-{314B0F31-7EB1-0DDE-2959-D116E951DD38}" dt="2019-04-08T22:16:08.700" v="118" actId="20577"/>
          <ac:spMkLst>
            <pc:docMk/>
            <pc:sldMk cId="4031464822" sldId="305"/>
            <ac:spMk id="3" creationId="{5B2D7501-5D30-4C71-A51C-DDFE1DA80B99}"/>
          </ac:spMkLst>
        </pc:spChg>
      </pc:sldChg>
      <pc:sldChg chg="modSp new">
        <pc:chgData name="Henry, Jeremy" userId="S::jeremy.henry@ucdenver.edu::165e3c9f-6eba-4df2-ae0e-53f1fe77b741" providerId="AD" clId="Web-{314B0F31-7EB1-0DDE-2959-D116E951DD38}" dt="2019-04-08T23:17:04.573" v="458" actId="20577"/>
        <pc:sldMkLst>
          <pc:docMk/>
          <pc:sldMk cId="1541354055" sldId="326"/>
        </pc:sldMkLst>
        <pc:spChg chg="mod">
          <ac:chgData name="Henry, Jeremy" userId="S::jeremy.henry@ucdenver.edu::165e3c9f-6eba-4df2-ae0e-53f1fe77b741" providerId="AD" clId="Web-{314B0F31-7EB1-0DDE-2959-D116E951DD38}" dt="2019-04-08T22:20:00.935" v="135" actId="20577"/>
          <ac:spMkLst>
            <pc:docMk/>
            <pc:sldMk cId="1541354055" sldId="326"/>
            <ac:spMk id="2" creationId="{6816A64F-F58B-44E6-925B-FD9CFEB1AE4E}"/>
          </ac:spMkLst>
        </pc:spChg>
        <pc:spChg chg="mod">
          <ac:chgData name="Henry, Jeremy" userId="S::jeremy.henry@ucdenver.edu::165e3c9f-6eba-4df2-ae0e-53f1fe77b741" providerId="AD" clId="Web-{314B0F31-7EB1-0DDE-2959-D116E951DD38}" dt="2019-04-08T23:17:04.573" v="458" actId="20577"/>
          <ac:spMkLst>
            <pc:docMk/>
            <pc:sldMk cId="1541354055" sldId="326"/>
            <ac:spMk id="3" creationId="{685141D2-6999-42AF-9E53-7A4EC701107A}"/>
          </ac:spMkLst>
        </pc:spChg>
      </pc:sldChg>
    </pc:docChg>
  </pc:docChgLst>
  <pc:docChgLst>
    <pc:chgData name="Henry, Jeremy" userId="S::jeremy.henry@ucdenver.edu::165e3c9f-6eba-4df2-ae0e-53f1fe77b741" providerId="AD" clId="Web-{F96340A1-1973-CE00-422F-D5391AC5E850}"/>
    <pc:docChg chg="modSld">
      <pc:chgData name="Henry, Jeremy" userId="S::jeremy.henry@ucdenver.edu::165e3c9f-6eba-4df2-ae0e-53f1fe77b741" providerId="AD" clId="Web-{F96340A1-1973-CE00-422F-D5391AC5E850}" dt="2019-04-09T15:51:20.690" v="142" actId="20577"/>
      <pc:docMkLst>
        <pc:docMk/>
      </pc:docMkLst>
      <pc:sldChg chg="modSp">
        <pc:chgData name="Henry, Jeremy" userId="S::jeremy.henry@ucdenver.edu::165e3c9f-6eba-4df2-ae0e-53f1fe77b741" providerId="AD" clId="Web-{F96340A1-1973-CE00-422F-D5391AC5E850}" dt="2019-04-09T15:46:30.470" v="6" actId="20577"/>
        <pc:sldMkLst>
          <pc:docMk/>
          <pc:sldMk cId="3591009699" sldId="301"/>
        </pc:sldMkLst>
        <pc:spChg chg="mod">
          <ac:chgData name="Henry, Jeremy" userId="S::jeremy.henry@ucdenver.edu::165e3c9f-6eba-4df2-ae0e-53f1fe77b741" providerId="AD" clId="Web-{F96340A1-1973-CE00-422F-D5391AC5E850}" dt="2019-04-09T15:46:30.470" v="6" actId="20577"/>
          <ac:spMkLst>
            <pc:docMk/>
            <pc:sldMk cId="3591009699" sldId="301"/>
            <ac:spMk id="3" creationId="{78A659E9-61F6-4445-97E9-B0FD7B6308EC}"/>
          </ac:spMkLst>
        </pc:spChg>
      </pc:sldChg>
      <pc:sldChg chg="modSp">
        <pc:chgData name="Henry, Jeremy" userId="S::jeremy.henry@ucdenver.edu::165e3c9f-6eba-4df2-ae0e-53f1fe77b741" providerId="AD" clId="Web-{F96340A1-1973-CE00-422F-D5391AC5E850}" dt="2019-04-09T15:51:20.690" v="141" actId="20577"/>
        <pc:sldMkLst>
          <pc:docMk/>
          <pc:sldMk cId="3336485698" sldId="302"/>
        </pc:sldMkLst>
        <pc:spChg chg="mod">
          <ac:chgData name="Henry, Jeremy" userId="S::jeremy.henry@ucdenver.edu::165e3c9f-6eba-4df2-ae0e-53f1fe77b741" providerId="AD" clId="Web-{F96340A1-1973-CE00-422F-D5391AC5E850}" dt="2019-04-09T15:51:20.690" v="141" actId="20577"/>
          <ac:spMkLst>
            <pc:docMk/>
            <pc:sldMk cId="3336485698" sldId="302"/>
            <ac:spMk id="3" creationId="{98387D57-CD73-4229-A800-EED71A9950B6}"/>
          </ac:spMkLst>
        </pc:spChg>
      </pc:sldChg>
      <pc:sldChg chg="modSp">
        <pc:chgData name="Henry, Jeremy" userId="S::jeremy.henry@ucdenver.edu::165e3c9f-6eba-4df2-ae0e-53f1fe77b741" providerId="AD" clId="Web-{F96340A1-1973-CE00-422F-D5391AC5E850}" dt="2019-04-09T15:51:03.612" v="137" actId="20577"/>
        <pc:sldMkLst>
          <pc:docMk/>
          <pc:sldMk cId="2489406782" sldId="331"/>
        </pc:sldMkLst>
        <pc:spChg chg="mod">
          <ac:chgData name="Henry, Jeremy" userId="S::jeremy.henry@ucdenver.edu::165e3c9f-6eba-4df2-ae0e-53f1fe77b741" providerId="AD" clId="Web-{F96340A1-1973-CE00-422F-D5391AC5E850}" dt="2019-04-09T15:51:03.612" v="137" actId="20577"/>
          <ac:spMkLst>
            <pc:docMk/>
            <pc:sldMk cId="2489406782" sldId="331"/>
            <ac:spMk id="3" creationId="{E50E278D-696B-4BF6-898D-AD837E8F9BCE}"/>
          </ac:spMkLst>
        </pc:spChg>
      </pc:sldChg>
    </pc:docChg>
  </pc:docChgLst>
  <pc:docChgLst>
    <pc:chgData name="Kusram, Kushal" userId="919c9c0b-c5c5-4d3c-be0c-e09e52f275a9" providerId="ADAL" clId="{5324A290-49B6-224D-8841-D5F08243BE14}"/>
    <pc:docChg chg="undo custSel addSld delSld modSld">
      <pc:chgData name="Kusram, Kushal" userId="919c9c0b-c5c5-4d3c-be0c-e09e52f275a9" providerId="ADAL" clId="{5324A290-49B6-224D-8841-D5F08243BE14}" dt="2019-04-03T19:17:16.459" v="528" actId="114"/>
      <pc:docMkLst>
        <pc:docMk/>
      </pc:docMkLst>
      <pc:sldChg chg="delSp modSp add del">
        <pc:chgData name="Kusram, Kushal" userId="919c9c0b-c5c5-4d3c-be0c-e09e52f275a9" providerId="ADAL" clId="{5324A290-49B6-224D-8841-D5F08243BE14}" dt="2019-04-02T23:52:41.736" v="220" actId="1076"/>
        <pc:sldMkLst>
          <pc:docMk/>
          <pc:sldMk cId="2139281934" sldId="266"/>
        </pc:sldMkLst>
        <pc:spChg chg="mod">
          <ac:chgData name="Kusram, Kushal" userId="919c9c0b-c5c5-4d3c-be0c-e09e52f275a9" providerId="ADAL" clId="{5324A290-49B6-224D-8841-D5F08243BE14}" dt="2019-04-02T23:52:41.736" v="220" actId="1076"/>
          <ac:spMkLst>
            <pc:docMk/>
            <pc:sldMk cId="2139281934" sldId="266"/>
            <ac:spMk id="2" creationId="{CB79D397-AF64-CE41-BB0D-F54B026DD09F}"/>
          </ac:spMkLst>
        </pc:spChg>
        <pc:spChg chg="del mod">
          <ac:chgData name="Kusram, Kushal" userId="919c9c0b-c5c5-4d3c-be0c-e09e52f275a9" providerId="ADAL" clId="{5324A290-49B6-224D-8841-D5F08243BE14}" dt="2019-04-02T23:52:38.129" v="219" actId="478"/>
          <ac:spMkLst>
            <pc:docMk/>
            <pc:sldMk cId="2139281934" sldId="266"/>
            <ac:spMk id="3" creationId="{1FF6B2C8-22F3-224A-A4AF-1BFDF7A92022}"/>
          </ac:spMkLst>
        </pc:spChg>
      </pc:sldChg>
      <pc:sldChg chg="addSp delSp modSp add">
        <pc:chgData name="Kusram, Kushal" userId="919c9c0b-c5c5-4d3c-be0c-e09e52f275a9" providerId="ADAL" clId="{5324A290-49B6-224D-8841-D5F08243BE14}" dt="2019-04-03T19:17:16.459" v="528" actId="114"/>
        <pc:sldMkLst>
          <pc:docMk/>
          <pc:sldMk cId="3211359374" sldId="271"/>
        </pc:sldMkLst>
        <pc:spChg chg="mod">
          <ac:chgData name="Kusram, Kushal" userId="919c9c0b-c5c5-4d3c-be0c-e09e52f275a9" providerId="ADAL" clId="{5324A290-49B6-224D-8841-D5F08243BE14}" dt="2019-04-02T23:51:18.594" v="54" actId="20577"/>
          <ac:spMkLst>
            <pc:docMk/>
            <pc:sldMk cId="3211359374" sldId="271"/>
            <ac:spMk id="2" creationId="{AF2C7E71-4351-6D4B-B7AD-BEB8C50E218A}"/>
          </ac:spMkLst>
        </pc:spChg>
        <pc:spChg chg="mod">
          <ac:chgData name="Kusram, Kushal" userId="919c9c0b-c5c5-4d3c-be0c-e09e52f275a9" providerId="ADAL" clId="{5324A290-49B6-224D-8841-D5F08243BE14}" dt="2019-04-03T19:17:16.459" v="528" actId="114"/>
          <ac:spMkLst>
            <pc:docMk/>
            <pc:sldMk cId="3211359374" sldId="271"/>
            <ac:spMk id="3" creationId="{47CDC273-9B00-7140-AD00-392E37509B9F}"/>
          </ac:spMkLst>
        </pc:spChg>
        <pc:spChg chg="add del mod">
          <ac:chgData name="Kusram, Kushal" userId="919c9c0b-c5c5-4d3c-be0c-e09e52f275a9" providerId="ADAL" clId="{5324A290-49B6-224D-8841-D5F08243BE14}" dt="2019-04-03T19:16:54.240" v="472"/>
          <ac:spMkLst>
            <pc:docMk/>
            <pc:sldMk cId="3211359374" sldId="271"/>
            <ac:spMk id="4" creationId="{E57EE5F0-E197-9540-ACA2-ECF10FB42124}"/>
          </ac:spMkLst>
        </pc:spChg>
      </pc:sldChg>
      <pc:sldChg chg="modSp add">
        <pc:chgData name="Kusram, Kushal" userId="919c9c0b-c5c5-4d3c-be0c-e09e52f275a9" providerId="ADAL" clId="{5324A290-49B6-224D-8841-D5F08243BE14}" dt="2019-04-02T23:51:25.535" v="69" actId="20577"/>
        <pc:sldMkLst>
          <pc:docMk/>
          <pc:sldMk cId="1372525058" sldId="272"/>
        </pc:sldMkLst>
        <pc:spChg chg="mod">
          <ac:chgData name="Kusram, Kushal" userId="919c9c0b-c5c5-4d3c-be0c-e09e52f275a9" providerId="ADAL" clId="{5324A290-49B6-224D-8841-D5F08243BE14}" dt="2019-04-02T23:51:25.535" v="69" actId="20577"/>
          <ac:spMkLst>
            <pc:docMk/>
            <pc:sldMk cId="1372525058" sldId="272"/>
            <ac:spMk id="2" creationId="{CDE109B0-B8CD-6C4C-B313-80B593071F7D}"/>
          </ac:spMkLst>
        </pc:spChg>
      </pc:sldChg>
      <pc:sldChg chg="modSp add">
        <pc:chgData name="Kusram, Kushal" userId="919c9c0b-c5c5-4d3c-be0c-e09e52f275a9" providerId="ADAL" clId="{5324A290-49B6-224D-8841-D5F08243BE14}" dt="2019-04-02T23:51:35.003" v="101" actId="20577"/>
        <pc:sldMkLst>
          <pc:docMk/>
          <pc:sldMk cId="4081195929" sldId="273"/>
        </pc:sldMkLst>
        <pc:spChg chg="mod">
          <ac:chgData name="Kusram, Kushal" userId="919c9c0b-c5c5-4d3c-be0c-e09e52f275a9" providerId="ADAL" clId="{5324A290-49B6-224D-8841-D5F08243BE14}" dt="2019-04-02T23:51:35.003" v="101" actId="20577"/>
          <ac:spMkLst>
            <pc:docMk/>
            <pc:sldMk cId="4081195929" sldId="273"/>
            <ac:spMk id="2" creationId="{63719029-C7AD-ED49-8C3A-30350CC37B62}"/>
          </ac:spMkLst>
        </pc:spChg>
      </pc:sldChg>
      <pc:sldChg chg="modSp add">
        <pc:chgData name="Kusram, Kushal" userId="919c9c0b-c5c5-4d3c-be0c-e09e52f275a9" providerId="ADAL" clId="{5324A290-49B6-224D-8841-D5F08243BE14}" dt="2019-04-02T23:51:42.606" v="132" actId="20577"/>
        <pc:sldMkLst>
          <pc:docMk/>
          <pc:sldMk cId="1349996902" sldId="274"/>
        </pc:sldMkLst>
        <pc:spChg chg="mod">
          <ac:chgData name="Kusram, Kushal" userId="919c9c0b-c5c5-4d3c-be0c-e09e52f275a9" providerId="ADAL" clId="{5324A290-49B6-224D-8841-D5F08243BE14}" dt="2019-04-02T23:51:42.606" v="132" actId="20577"/>
          <ac:spMkLst>
            <pc:docMk/>
            <pc:sldMk cId="1349996902" sldId="274"/>
            <ac:spMk id="2" creationId="{BFC2415F-3F06-3F46-A60B-87A0FD2230AC}"/>
          </ac:spMkLst>
        </pc:spChg>
      </pc:sldChg>
      <pc:sldChg chg="modSp add">
        <pc:chgData name="Kusram, Kushal" userId="919c9c0b-c5c5-4d3c-be0c-e09e52f275a9" providerId="ADAL" clId="{5324A290-49B6-224D-8841-D5F08243BE14}" dt="2019-04-02T23:51:59.583" v="184" actId="20577"/>
        <pc:sldMkLst>
          <pc:docMk/>
          <pc:sldMk cId="3423574850" sldId="275"/>
        </pc:sldMkLst>
        <pc:spChg chg="mod">
          <ac:chgData name="Kusram, Kushal" userId="919c9c0b-c5c5-4d3c-be0c-e09e52f275a9" providerId="ADAL" clId="{5324A290-49B6-224D-8841-D5F08243BE14}" dt="2019-04-02T23:51:59.583" v="184" actId="20577"/>
          <ac:spMkLst>
            <pc:docMk/>
            <pc:sldMk cId="3423574850" sldId="275"/>
            <ac:spMk id="2" creationId="{CD4F2511-90A8-B94F-AAEB-22DEC54702A4}"/>
          </ac:spMkLst>
        </pc:spChg>
      </pc:sldChg>
    </pc:docChg>
  </pc:docChgLst>
  <pc:docChgLst>
    <pc:chgData name="Kusram, Kushal" userId="919c9c0b-c5c5-4d3c-be0c-e09e52f275a9" providerId="ADAL" clId="{8C12F975-1BDA-5847-AFC6-33D5261C53CB}"/>
    <pc:docChg chg="undo custSel addSld delSld modSld sldOrd">
      <pc:chgData name="Kusram, Kushal" userId="919c9c0b-c5c5-4d3c-be0c-e09e52f275a9" providerId="ADAL" clId="{8C12F975-1BDA-5847-AFC6-33D5261C53CB}" dt="2019-04-09T01:55:21.040" v="2884" actId="14100"/>
      <pc:docMkLst>
        <pc:docMk/>
      </pc:docMkLst>
      <pc:sldChg chg="addSp delSp modSp modAnim">
        <pc:chgData name="Kusram, Kushal" userId="919c9c0b-c5c5-4d3c-be0c-e09e52f275a9" providerId="ADAL" clId="{8C12F975-1BDA-5847-AFC6-33D5261C53CB}" dt="2019-04-09T01:55:21.040" v="2884" actId="14100"/>
        <pc:sldMkLst>
          <pc:docMk/>
          <pc:sldMk cId="1372525058" sldId="272"/>
        </pc:sldMkLst>
        <pc:spChg chg="del">
          <ac:chgData name="Kusram, Kushal" userId="919c9c0b-c5c5-4d3c-be0c-e09e52f275a9" providerId="ADAL" clId="{8C12F975-1BDA-5847-AFC6-33D5261C53CB}" dt="2019-04-08T21:35:53.603" v="2369" actId="478"/>
          <ac:spMkLst>
            <pc:docMk/>
            <pc:sldMk cId="1372525058" sldId="272"/>
            <ac:spMk id="3" creationId="{18BFFE67-31E4-6B4D-B331-08A3A8CFF703}"/>
          </ac:spMkLst>
        </pc:spChg>
        <pc:spChg chg="add mod">
          <ac:chgData name="Kusram, Kushal" userId="919c9c0b-c5c5-4d3c-be0c-e09e52f275a9" providerId="ADAL" clId="{8C12F975-1BDA-5847-AFC6-33D5261C53CB}" dt="2019-04-09T01:49:29.869" v="2830" actId="1076"/>
          <ac:spMkLst>
            <pc:docMk/>
            <pc:sldMk cId="1372525058" sldId="272"/>
            <ac:spMk id="5" creationId="{A0BBCD52-AFE8-8C41-8998-014F5E3B6B53}"/>
          </ac:spMkLst>
        </pc:spChg>
        <pc:spChg chg="add mod">
          <ac:chgData name="Kusram, Kushal" userId="919c9c0b-c5c5-4d3c-be0c-e09e52f275a9" providerId="ADAL" clId="{8C12F975-1BDA-5847-AFC6-33D5261C53CB}" dt="2019-04-09T01:49:29.869" v="2830" actId="1076"/>
          <ac:spMkLst>
            <pc:docMk/>
            <pc:sldMk cId="1372525058" sldId="272"/>
            <ac:spMk id="6" creationId="{C4AC5857-FC2C-6542-8209-85139D6851AA}"/>
          </ac:spMkLst>
        </pc:spChg>
        <pc:spChg chg="add del">
          <ac:chgData name="Kusram, Kushal" userId="919c9c0b-c5c5-4d3c-be0c-e09e52f275a9" providerId="ADAL" clId="{8C12F975-1BDA-5847-AFC6-33D5261C53CB}" dt="2019-04-09T01:38:16.201" v="2742" actId="478"/>
          <ac:spMkLst>
            <pc:docMk/>
            <pc:sldMk cId="1372525058" sldId="272"/>
            <ac:spMk id="7" creationId="{68356CB0-47F1-E346-87C3-5DF5F4187858}"/>
          </ac:spMkLst>
        </pc:spChg>
        <pc:spChg chg="add mod">
          <ac:chgData name="Kusram, Kushal" userId="919c9c0b-c5c5-4d3c-be0c-e09e52f275a9" providerId="ADAL" clId="{8C12F975-1BDA-5847-AFC6-33D5261C53CB}" dt="2019-04-09T01:49:29.869" v="2830" actId="1076"/>
          <ac:spMkLst>
            <pc:docMk/>
            <pc:sldMk cId="1372525058" sldId="272"/>
            <ac:spMk id="15" creationId="{0465F613-D316-BB41-90BF-B827435405A1}"/>
          </ac:spMkLst>
        </pc:spChg>
        <pc:spChg chg="add mod">
          <ac:chgData name="Kusram, Kushal" userId="919c9c0b-c5c5-4d3c-be0c-e09e52f275a9" providerId="ADAL" clId="{8C12F975-1BDA-5847-AFC6-33D5261C53CB}" dt="2019-04-09T01:49:29.869" v="2830" actId="1076"/>
          <ac:spMkLst>
            <pc:docMk/>
            <pc:sldMk cId="1372525058" sldId="272"/>
            <ac:spMk id="16" creationId="{DF17C2DC-2F5F-974B-AA9A-8CAA6BEAE264}"/>
          </ac:spMkLst>
        </pc:spChg>
        <pc:spChg chg="add mod">
          <ac:chgData name="Kusram, Kushal" userId="919c9c0b-c5c5-4d3c-be0c-e09e52f275a9" providerId="ADAL" clId="{8C12F975-1BDA-5847-AFC6-33D5261C53CB}" dt="2019-04-09T01:49:29.869" v="2830" actId="1076"/>
          <ac:spMkLst>
            <pc:docMk/>
            <pc:sldMk cId="1372525058" sldId="272"/>
            <ac:spMk id="17" creationId="{FE50B3F1-F827-8743-8908-B0C91297EDA3}"/>
          </ac:spMkLst>
        </pc:spChg>
        <pc:spChg chg="add mod">
          <ac:chgData name="Kusram, Kushal" userId="919c9c0b-c5c5-4d3c-be0c-e09e52f275a9" providerId="ADAL" clId="{8C12F975-1BDA-5847-AFC6-33D5261C53CB}" dt="2019-04-09T01:49:29.869" v="2830" actId="1076"/>
          <ac:spMkLst>
            <pc:docMk/>
            <pc:sldMk cId="1372525058" sldId="272"/>
            <ac:spMk id="18" creationId="{977DD4E0-0B92-834A-82EE-C58C6F830E5F}"/>
          </ac:spMkLst>
        </pc:spChg>
        <pc:spChg chg="add mod">
          <ac:chgData name="Kusram, Kushal" userId="919c9c0b-c5c5-4d3c-be0c-e09e52f275a9" providerId="ADAL" clId="{8C12F975-1BDA-5847-AFC6-33D5261C53CB}" dt="2019-04-09T01:49:29.869" v="2830" actId="1076"/>
          <ac:spMkLst>
            <pc:docMk/>
            <pc:sldMk cId="1372525058" sldId="272"/>
            <ac:spMk id="19" creationId="{727D48C4-EFD7-9B4E-BC97-D039DAAB6D87}"/>
          </ac:spMkLst>
        </pc:spChg>
        <pc:spChg chg="add mod">
          <ac:chgData name="Kusram, Kushal" userId="919c9c0b-c5c5-4d3c-be0c-e09e52f275a9" providerId="ADAL" clId="{8C12F975-1BDA-5847-AFC6-33D5261C53CB}" dt="2019-04-09T01:49:29.869" v="2830" actId="1076"/>
          <ac:spMkLst>
            <pc:docMk/>
            <pc:sldMk cId="1372525058" sldId="272"/>
            <ac:spMk id="20" creationId="{ADAA608E-8039-204E-BF2D-5112CCF77A4E}"/>
          </ac:spMkLst>
        </pc:spChg>
        <pc:spChg chg="add mod">
          <ac:chgData name="Kusram, Kushal" userId="919c9c0b-c5c5-4d3c-be0c-e09e52f275a9" providerId="ADAL" clId="{8C12F975-1BDA-5847-AFC6-33D5261C53CB}" dt="2019-04-09T01:49:29.869" v="2830" actId="1076"/>
          <ac:spMkLst>
            <pc:docMk/>
            <pc:sldMk cId="1372525058" sldId="272"/>
            <ac:spMk id="21" creationId="{862DC0B2-4CC9-FD4A-B906-842F765045F6}"/>
          </ac:spMkLst>
        </pc:spChg>
        <pc:spChg chg="add mod">
          <ac:chgData name="Kusram, Kushal" userId="919c9c0b-c5c5-4d3c-be0c-e09e52f275a9" providerId="ADAL" clId="{8C12F975-1BDA-5847-AFC6-33D5261C53CB}" dt="2019-04-09T01:49:29.869" v="2830" actId="1076"/>
          <ac:spMkLst>
            <pc:docMk/>
            <pc:sldMk cId="1372525058" sldId="272"/>
            <ac:spMk id="22" creationId="{66900BDE-AB78-8948-8484-8D0BE3C8079A}"/>
          </ac:spMkLst>
        </pc:spChg>
        <pc:spChg chg="add mod">
          <ac:chgData name="Kusram, Kushal" userId="919c9c0b-c5c5-4d3c-be0c-e09e52f275a9" providerId="ADAL" clId="{8C12F975-1BDA-5847-AFC6-33D5261C53CB}" dt="2019-04-09T01:49:29.869" v="2830" actId="1076"/>
          <ac:spMkLst>
            <pc:docMk/>
            <pc:sldMk cId="1372525058" sldId="272"/>
            <ac:spMk id="23" creationId="{8B7FA284-A1AE-BE4C-BFF9-8D177C67A548}"/>
          </ac:spMkLst>
        </pc:spChg>
        <pc:spChg chg="add mod">
          <ac:chgData name="Kusram, Kushal" userId="919c9c0b-c5c5-4d3c-be0c-e09e52f275a9" providerId="ADAL" clId="{8C12F975-1BDA-5847-AFC6-33D5261C53CB}" dt="2019-04-09T01:49:29.869" v="2830" actId="1076"/>
          <ac:spMkLst>
            <pc:docMk/>
            <pc:sldMk cId="1372525058" sldId="272"/>
            <ac:spMk id="24" creationId="{416E0763-CAA5-B547-B35E-6029450BFE80}"/>
          </ac:spMkLst>
        </pc:spChg>
        <pc:spChg chg="add mod">
          <ac:chgData name="Kusram, Kushal" userId="919c9c0b-c5c5-4d3c-be0c-e09e52f275a9" providerId="ADAL" clId="{8C12F975-1BDA-5847-AFC6-33D5261C53CB}" dt="2019-04-09T01:49:29.869" v="2830" actId="1076"/>
          <ac:spMkLst>
            <pc:docMk/>
            <pc:sldMk cId="1372525058" sldId="272"/>
            <ac:spMk id="25" creationId="{954D4954-1F6C-5940-9F26-3224EA8B424A}"/>
          </ac:spMkLst>
        </pc:spChg>
        <pc:spChg chg="add mod">
          <ac:chgData name="Kusram, Kushal" userId="919c9c0b-c5c5-4d3c-be0c-e09e52f275a9" providerId="ADAL" clId="{8C12F975-1BDA-5847-AFC6-33D5261C53CB}" dt="2019-04-09T01:49:29.869" v="2830" actId="1076"/>
          <ac:spMkLst>
            <pc:docMk/>
            <pc:sldMk cId="1372525058" sldId="272"/>
            <ac:spMk id="26" creationId="{3BE5A6B3-3082-F941-A9B1-848073000E08}"/>
          </ac:spMkLst>
        </pc:spChg>
        <pc:spChg chg="add del mod">
          <ac:chgData name="Kusram, Kushal" userId="919c9c0b-c5c5-4d3c-be0c-e09e52f275a9" providerId="ADAL" clId="{8C12F975-1BDA-5847-AFC6-33D5261C53CB}" dt="2019-04-09T01:47:00.490" v="2789" actId="478"/>
          <ac:spMkLst>
            <pc:docMk/>
            <pc:sldMk cId="1372525058" sldId="272"/>
            <ac:spMk id="27" creationId="{353891D5-A580-6741-B568-2F0F73FFAFA1}"/>
          </ac:spMkLst>
        </pc:spChg>
        <pc:spChg chg="add mod">
          <ac:chgData name="Kusram, Kushal" userId="919c9c0b-c5c5-4d3c-be0c-e09e52f275a9" providerId="ADAL" clId="{8C12F975-1BDA-5847-AFC6-33D5261C53CB}" dt="2019-04-09T01:49:29.869" v="2830" actId="1076"/>
          <ac:spMkLst>
            <pc:docMk/>
            <pc:sldMk cId="1372525058" sldId="272"/>
            <ac:spMk id="41" creationId="{8F47A6DB-E52A-B041-9D44-663AC4FEA459}"/>
          </ac:spMkLst>
        </pc:spChg>
        <pc:spChg chg="add mod">
          <ac:chgData name="Kusram, Kushal" userId="919c9c0b-c5c5-4d3c-be0c-e09e52f275a9" providerId="ADAL" clId="{8C12F975-1BDA-5847-AFC6-33D5261C53CB}" dt="2019-04-09T01:54:56.707" v="2881" actId="1076"/>
          <ac:spMkLst>
            <pc:docMk/>
            <pc:sldMk cId="1372525058" sldId="272"/>
            <ac:spMk id="47" creationId="{239F7E0C-8ADA-A64F-8B2B-1E22AEB5B4EF}"/>
          </ac:spMkLst>
        </pc:spChg>
        <pc:graphicFrameChg chg="add mod modGraphic">
          <ac:chgData name="Kusram, Kushal" userId="919c9c0b-c5c5-4d3c-be0c-e09e52f275a9" providerId="ADAL" clId="{8C12F975-1BDA-5847-AFC6-33D5261C53CB}" dt="2019-04-09T01:53:13.729" v="2849" actId="1036"/>
          <ac:graphicFrameMkLst>
            <pc:docMk/>
            <pc:sldMk cId="1372525058" sldId="272"/>
            <ac:graphicFrameMk id="42" creationId="{52DBC932-1F18-114A-BCFF-1D18E9E7329D}"/>
          </ac:graphicFrameMkLst>
        </pc:graphicFrameChg>
        <pc:cxnChg chg="add mod">
          <ac:chgData name="Kusram, Kushal" userId="919c9c0b-c5c5-4d3c-be0c-e09e52f275a9" providerId="ADAL" clId="{8C12F975-1BDA-5847-AFC6-33D5261C53CB}" dt="2019-04-09T01:49:29.869" v="2830" actId="1076"/>
          <ac:cxnSpMkLst>
            <pc:docMk/>
            <pc:sldMk cId="1372525058" sldId="272"/>
            <ac:cxnSpMk id="4" creationId="{F5659130-A32E-C247-8F8D-99D50FAB5B62}"/>
          </ac:cxnSpMkLst>
        </pc:cxnChg>
        <pc:cxnChg chg="add mod">
          <ac:chgData name="Kusram, Kushal" userId="919c9c0b-c5c5-4d3c-be0c-e09e52f275a9" providerId="ADAL" clId="{8C12F975-1BDA-5847-AFC6-33D5261C53CB}" dt="2019-04-09T01:49:29.869" v="2830" actId="1076"/>
          <ac:cxnSpMkLst>
            <pc:docMk/>
            <pc:sldMk cId="1372525058" sldId="272"/>
            <ac:cxnSpMk id="9" creationId="{8F7C7354-D34C-3A46-B87A-E6E05D648548}"/>
          </ac:cxnSpMkLst>
        </pc:cxnChg>
        <pc:cxnChg chg="add mod">
          <ac:chgData name="Kusram, Kushal" userId="919c9c0b-c5c5-4d3c-be0c-e09e52f275a9" providerId="ADAL" clId="{8C12F975-1BDA-5847-AFC6-33D5261C53CB}" dt="2019-04-09T01:49:29.869" v="2830" actId="1076"/>
          <ac:cxnSpMkLst>
            <pc:docMk/>
            <pc:sldMk cId="1372525058" sldId="272"/>
            <ac:cxnSpMk id="29" creationId="{472F0F9B-61A5-FC46-A919-F55E4BC30811}"/>
          </ac:cxnSpMkLst>
        </pc:cxnChg>
        <pc:cxnChg chg="add mod">
          <ac:chgData name="Kusram, Kushal" userId="919c9c0b-c5c5-4d3c-be0c-e09e52f275a9" providerId="ADAL" clId="{8C12F975-1BDA-5847-AFC6-33D5261C53CB}" dt="2019-04-09T01:49:29.869" v="2830" actId="1076"/>
          <ac:cxnSpMkLst>
            <pc:docMk/>
            <pc:sldMk cId="1372525058" sldId="272"/>
            <ac:cxnSpMk id="30" creationId="{B80A3208-37CF-5E47-AFF4-2434F20B7409}"/>
          </ac:cxnSpMkLst>
        </pc:cxnChg>
        <pc:cxnChg chg="add mod">
          <ac:chgData name="Kusram, Kushal" userId="919c9c0b-c5c5-4d3c-be0c-e09e52f275a9" providerId="ADAL" clId="{8C12F975-1BDA-5847-AFC6-33D5261C53CB}" dt="2019-04-09T01:49:29.869" v="2830" actId="1076"/>
          <ac:cxnSpMkLst>
            <pc:docMk/>
            <pc:sldMk cId="1372525058" sldId="272"/>
            <ac:cxnSpMk id="31" creationId="{C41717AA-B5B6-8742-94BB-10135993B415}"/>
          </ac:cxnSpMkLst>
        </pc:cxnChg>
        <pc:cxnChg chg="add del mod">
          <ac:chgData name="Kusram, Kushal" userId="919c9c0b-c5c5-4d3c-be0c-e09e52f275a9" providerId="ADAL" clId="{8C12F975-1BDA-5847-AFC6-33D5261C53CB}" dt="2019-04-09T01:49:02.243" v="2809" actId="478"/>
          <ac:cxnSpMkLst>
            <pc:docMk/>
            <pc:sldMk cId="1372525058" sldId="272"/>
            <ac:cxnSpMk id="33" creationId="{07260E5F-250D-0C47-8323-AF4A0C6C55BC}"/>
          </ac:cxnSpMkLst>
        </pc:cxnChg>
        <pc:cxnChg chg="add del mod">
          <ac:chgData name="Kusram, Kushal" userId="919c9c0b-c5c5-4d3c-be0c-e09e52f275a9" providerId="ADAL" clId="{8C12F975-1BDA-5847-AFC6-33D5261C53CB}" dt="2019-04-09T01:53:58.734" v="2851" actId="11529"/>
          <ac:cxnSpMkLst>
            <pc:docMk/>
            <pc:sldMk cId="1372525058" sldId="272"/>
            <ac:cxnSpMk id="44" creationId="{89E0CE04-91B6-E144-8346-67ADF7649278}"/>
          </ac:cxnSpMkLst>
        </pc:cxnChg>
        <pc:cxnChg chg="add mod">
          <ac:chgData name="Kusram, Kushal" userId="919c9c0b-c5c5-4d3c-be0c-e09e52f275a9" providerId="ADAL" clId="{8C12F975-1BDA-5847-AFC6-33D5261C53CB}" dt="2019-04-09T01:54:09.921" v="2853" actId="13822"/>
          <ac:cxnSpMkLst>
            <pc:docMk/>
            <pc:sldMk cId="1372525058" sldId="272"/>
            <ac:cxnSpMk id="46" creationId="{4B529A1C-AF52-F644-A368-D02CD9BB8BB9}"/>
          </ac:cxnSpMkLst>
        </pc:cxnChg>
        <pc:cxnChg chg="add mod">
          <ac:chgData name="Kusram, Kushal" userId="919c9c0b-c5c5-4d3c-be0c-e09e52f275a9" providerId="ADAL" clId="{8C12F975-1BDA-5847-AFC6-33D5261C53CB}" dt="2019-04-09T01:55:21.040" v="2884" actId="14100"/>
          <ac:cxnSpMkLst>
            <pc:docMk/>
            <pc:sldMk cId="1372525058" sldId="272"/>
            <ac:cxnSpMk id="49" creationId="{4C94797F-CE7E-5F4D-8BB0-5A3373E34CF4}"/>
          </ac:cxnSpMkLst>
        </pc:cxnChg>
      </pc:sldChg>
      <pc:sldChg chg="ord">
        <pc:chgData name="Kusram, Kushal" userId="919c9c0b-c5c5-4d3c-be0c-e09e52f275a9" providerId="ADAL" clId="{8C12F975-1BDA-5847-AFC6-33D5261C53CB}" dt="2019-04-09T01:41:48.776" v="2754"/>
        <pc:sldMkLst>
          <pc:docMk/>
          <pc:sldMk cId="3423574850" sldId="275"/>
        </pc:sldMkLst>
      </pc:sldChg>
      <pc:sldChg chg="add del">
        <pc:chgData name="Kusram, Kushal" userId="919c9c0b-c5c5-4d3c-be0c-e09e52f275a9" providerId="ADAL" clId="{8C12F975-1BDA-5847-AFC6-33D5261C53CB}" dt="2019-04-09T01:34:02.877" v="2677" actId="2696"/>
        <pc:sldMkLst>
          <pc:docMk/>
          <pc:sldMk cId="1285787194" sldId="276"/>
        </pc:sldMkLst>
      </pc:sldChg>
      <pc:sldChg chg="modSp del">
        <pc:chgData name="Kusram, Kushal" userId="919c9c0b-c5c5-4d3c-be0c-e09e52f275a9" providerId="ADAL" clId="{8C12F975-1BDA-5847-AFC6-33D5261C53CB}" dt="2019-04-08T19:22:00.636" v="879" actId="2696"/>
        <pc:sldMkLst>
          <pc:docMk/>
          <pc:sldMk cId="1823316631" sldId="279"/>
        </pc:sldMkLst>
        <pc:spChg chg="mod">
          <ac:chgData name="Kusram, Kushal" userId="919c9c0b-c5c5-4d3c-be0c-e09e52f275a9" providerId="ADAL" clId="{8C12F975-1BDA-5847-AFC6-33D5261C53CB}" dt="2019-04-08T19:21:58.411" v="878"/>
          <ac:spMkLst>
            <pc:docMk/>
            <pc:sldMk cId="1823316631" sldId="279"/>
            <ac:spMk id="3" creationId="{47CDC273-9B00-7140-AD00-392E37509B9F}"/>
          </ac:spMkLst>
        </pc:spChg>
      </pc:sldChg>
      <pc:sldChg chg="modSp modTransition">
        <pc:chgData name="Kusram, Kushal" userId="919c9c0b-c5c5-4d3c-be0c-e09e52f275a9" providerId="ADAL" clId="{8C12F975-1BDA-5847-AFC6-33D5261C53CB}" dt="2019-04-08T19:27:53.557" v="905" actId="14100"/>
        <pc:sldMkLst>
          <pc:docMk/>
          <pc:sldMk cId="928743943" sldId="281"/>
        </pc:sldMkLst>
        <pc:cxnChg chg="mod">
          <ac:chgData name="Kusram, Kushal" userId="919c9c0b-c5c5-4d3c-be0c-e09e52f275a9" providerId="ADAL" clId="{8C12F975-1BDA-5847-AFC6-33D5261C53CB}" dt="2019-04-08T19:27:53.557" v="905" actId="14100"/>
          <ac:cxnSpMkLst>
            <pc:docMk/>
            <pc:sldMk cId="928743943" sldId="281"/>
            <ac:cxnSpMk id="19" creationId="{2FAEF2F5-8258-4D2A-B080-7822F2297FB8}"/>
          </ac:cxnSpMkLst>
        </pc:cxnChg>
        <pc:cxnChg chg="mod">
          <ac:chgData name="Kusram, Kushal" userId="919c9c0b-c5c5-4d3c-be0c-e09e52f275a9" providerId="ADAL" clId="{8C12F975-1BDA-5847-AFC6-33D5261C53CB}" dt="2019-04-08T19:27:43.035" v="901" actId="14100"/>
          <ac:cxnSpMkLst>
            <pc:docMk/>
            <pc:sldMk cId="928743943" sldId="281"/>
            <ac:cxnSpMk id="20" creationId="{8EB46959-6A70-4B28-B59B-E2A0E4146181}"/>
          </ac:cxnSpMkLst>
        </pc:cxnChg>
        <pc:cxnChg chg="mod">
          <ac:chgData name="Kusram, Kushal" userId="919c9c0b-c5c5-4d3c-be0c-e09e52f275a9" providerId="ADAL" clId="{8C12F975-1BDA-5847-AFC6-33D5261C53CB}" dt="2019-04-08T19:27:47.592" v="903" actId="14100"/>
          <ac:cxnSpMkLst>
            <pc:docMk/>
            <pc:sldMk cId="928743943" sldId="281"/>
            <ac:cxnSpMk id="22" creationId="{11B8D174-ADDC-4FEE-BA0F-CB3E1D041948}"/>
          </ac:cxnSpMkLst>
        </pc:cxnChg>
      </pc:sldChg>
      <pc:sldChg chg="modSp modAnim">
        <pc:chgData name="Kusram, Kushal" userId="919c9c0b-c5c5-4d3c-be0c-e09e52f275a9" providerId="ADAL" clId="{8C12F975-1BDA-5847-AFC6-33D5261C53CB}" dt="2019-04-08T19:28:09.183" v="909" actId="1076"/>
        <pc:sldMkLst>
          <pc:docMk/>
          <pc:sldMk cId="1256893631" sldId="282"/>
        </pc:sldMkLst>
        <pc:spChg chg="mod">
          <ac:chgData name="Kusram, Kushal" userId="919c9c0b-c5c5-4d3c-be0c-e09e52f275a9" providerId="ADAL" clId="{8C12F975-1BDA-5847-AFC6-33D5261C53CB}" dt="2019-04-08T19:28:09.183" v="909" actId="1076"/>
          <ac:spMkLst>
            <pc:docMk/>
            <pc:sldMk cId="1256893631" sldId="282"/>
            <ac:spMk id="2" creationId="{8105564E-5D6E-4F60-861F-8F52E3CF9E8E}"/>
          </ac:spMkLst>
        </pc:spChg>
        <pc:cxnChg chg="mod">
          <ac:chgData name="Kusram, Kushal" userId="919c9c0b-c5c5-4d3c-be0c-e09e52f275a9" providerId="ADAL" clId="{8C12F975-1BDA-5847-AFC6-33D5261C53CB}" dt="2019-04-08T19:28:00.070" v="906" actId="1076"/>
          <ac:cxnSpMkLst>
            <pc:docMk/>
            <pc:sldMk cId="1256893631" sldId="282"/>
            <ac:cxnSpMk id="19" creationId="{2FAEF2F5-8258-4D2A-B080-7822F2297FB8}"/>
          </ac:cxnSpMkLst>
        </pc:cxnChg>
        <pc:cxnChg chg="mod">
          <ac:chgData name="Kusram, Kushal" userId="919c9c0b-c5c5-4d3c-be0c-e09e52f275a9" providerId="ADAL" clId="{8C12F975-1BDA-5847-AFC6-33D5261C53CB}" dt="2019-04-08T19:28:03.320" v="907" actId="14100"/>
          <ac:cxnSpMkLst>
            <pc:docMk/>
            <pc:sldMk cId="1256893631" sldId="282"/>
            <ac:cxnSpMk id="20" creationId="{8EB46959-6A70-4B28-B59B-E2A0E4146181}"/>
          </ac:cxnSpMkLst>
        </pc:cxnChg>
        <pc:cxnChg chg="mod">
          <ac:chgData name="Kusram, Kushal" userId="919c9c0b-c5c5-4d3c-be0c-e09e52f275a9" providerId="ADAL" clId="{8C12F975-1BDA-5847-AFC6-33D5261C53CB}" dt="2019-04-08T19:28:08.468" v="908" actId="14100"/>
          <ac:cxnSpMkLst>
            <pc:docMk/>
            <pc:sldMk cId="1256893631" sldId="282"/>
            <ac:cxnSpMk id="22" creationId="{11B8D174-ADDC-4FEE-BA0F-CB3E1D041948}"/>
          </ac:cxnSpMkLst>
        </pc:cxnChg>
      </pc:sldChg>
      <pc:sldChg chg="modSp">
        <pc:chgData name="Kusram, Kushal" userId="919c9c0b-c5c5-4d3c-be0c-e09e52f275a9" providerId="ADAL" clId="{8C12F975-1BDA-5847-AFC6-33D5261C53CB}" dt="2019-04-08T20:39:07.581" v="1488" actId="207"/>
        <pc:sldMkLst>
          <pc:docMk/>
          <pc:sldMk cId="1078630417" sldId="290"/>
        </pc:sldMkLst>
        <pc:spChg chg="mod">
          <ac:chgData name="Kusram, Kushal" userId="919c9c0b-c5c5-4d3c-be0c-e09e52f275a9" providerId="ADAL" clId="{8C12F975-1BDA-5847-AFC6-33D5261C53CB}" dt="2019-04-08T20:39:07.581" v="1488" actId="207"/>
          <ac:spMkLst>
            <pc:docMk/>
            <pc:sldMk cId="1078630417" sldId="290"/>
            <ac:spMk id="11" creationId="{2E8CB8EE-653A-4CCC-B6B3-59D4BC89C102}"/>
          </ac:spMkLst>
        </pc:spChg>
      </pc:sldChg>
      <pc:sldChg chg="addSp modSp ord">
        <pc:chgData name="Kusram, Kushal" userId="919c9c0b-c5c5-4d3c-be0c-e09e52f275a9" providerId="ADAL" clId="{8C12F975-1BDA-5847-AFC6-33D5261C53CB}" dt="2019-04-08T20:39:23.576" v="1489" actId="13822"/>
        <pc:sldMkLst>
          <pc:docMk/>
          <pc:sldMk cId="2891154384" sldId="295"/>
        </pc:sldMkLst>
        <pc:spChg chg="mod">
          <ac:chgData name="Kusram, Kushal" userId="919c9c0b-c5c5-4d3c-be0c-e09e52f275a9" providerId="ADAL" clId="{8C12F975-1BDA-5847-AFC6-33D5261C53CB}" dt="2019-04-08T19:19:07.023" v="845" actId="20577"/>
          <ac:spMkLst>
            <pc:docMk/>
            <pc:sldMk cId="2891154384" sldId="295"/>
            <ac:spMk id="2" creationId="{AF2C7E71-4351-6D4B-B7AD-BEB8C50E218A}"/>
          </ac:spMkLst>
        </pc:spChg>
        <pc:spChg chg="add mod">
          <ac:chgData name="Kusram, Kushal" userId="919c9c0b-c5c5-4d3c-be0c-e09e52f275a9" providerId="ADAL" clId="{8C12F975-1BDA-5847-AFC6-33D5261C53CB}" dt="2019-04-08T19:19:37.968" v="852" actId="1076"/>
          <ac:spMkLst>
            <pc:docMk/>
            <pc:sldMk cId="2891154384" sldId="295"/>
            <ac:spMk id="3" creationId="{85A82F8B-E869-7A4F-A3A6-554A6E8FC024}"/>
          </ac:spMkLst>
        </pc:spChg>
        <pc:spChg chg="add mod">
          <ac:chgData name="Kusram, Kushal" userId="919c9c0b-c5c5-4d3c-be0c-e09e52f275a9" providerId="ADAL" clId="{8C12F975-1BDA-5847-AFC6-33D5261C53CB}" dt="2019-04-08T19:21:35.833" v="877" actId="14100"/>
          <ac:spMkLst>
            <pc:docMk/>
            <pc:sldMk cId="2891154384" sldId="295"/>
            <ac:spMk id="4" creationId="{53CDADB0-C095-3842-8FAE-81BB1E711A4F}"/>
          </ac:spMkLst>
        </pc:spChg>
        <pc:spChg chg="mod">
          <ac:chgData name="Kusram, Kushal" userId="919c9c0b-c5c5-4d3c-be0c-e09e52f275a9" providerId="ADAL" clId="{8C12F975-1BDA-5847-AFC6-33D5261C53CB}" dt="2019-04-08T19:21:03.723" v="868" actId="1076"/>
          <ac:spMkLst>
            <pc:docMk/>
            <pc:sldMk cId="2891154384" sldId="295"/>
            <ac:spMk id="5"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6"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7"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8"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9"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10"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11" creationId="{00000000-0000-0000-0000-000000000000}"/>
          </ac:spMkLst>
        </pc:spChg>
        <pc:spChg chg="add mod">
          <ac:chgData name="Kusram, Kushal" userId="919c9c0b-c5c5-4d3c-be0c-e09e52f275a9" providerId="ADAL" clId="{8C12F975-1BDA-5847-AFC6-33D5261C53CB}" dt="2019-04-08T19:22:29.964" v="885" actId="1076"/>
          <ac:spMkLst>
            <pc:docMk/>
            <pc:sldMk cId="2891154384" sldId="295"/>
            <ac:spMk id="12" creationId="{AA681BEE-281A-4A4B-8DF3-554C33421274}"/>
          </ac:spMkLst>
        </pc:spChg>
        <pc:spChg chg="mod">
          <ac:chgData name="Kusram, Kushal" userId="919c9c0b-c5c5-4d3c-be0c-e09e52f275a9" providerId="ADAL" clId="{8C12F975-1BDA-5847-AFC6-33D5261C53CB}" dt="2019-04-08T19:21:03.723" v="868" actId="1076"/>
          <ac:spMkLst>
            <pc:docMk/>
            <pc:sldMk cId="2891154384" sldId="295"/>
            <ac:spMk id="40"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41"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42"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43"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44"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45"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46"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47" creationId="{00000000-0000-0000-0000-000000000000}"/>
          </ac:spMkLst>
        </pc:spChg>
        <pc:spChg chg="mod">
          <ac:chgData name="Kusram, Kushal" userId="919c9c0b-c5c5-4d3c-be0c-e09e52f275a9" providerId="ADAL" clId="{8C12F975-1BDA-5847-AFC6-33D5261C53CB}" dt="2019-04-08T19:21:03.723" v="868" actId="1076"/>
          <ac:spMkLst>
            <pc:docMk/>
            <pc:sldMk cId="2891154384" sldId="295"/>
            <ac:spMk id="48" creationId="{00000000-0000-0000-0000-000000000000}"/>
          </ac:spMkLst>
        </pc:spChg>
        <pc:cxnChg chg="mod">
          <ac:chgData name="Kusram, Kushal" userId="919c9c0b-c5c5-4d3c-be0c-e09e52f275a9" providerId="ADAL" clId="{8C12F975-1BDA-5847-AFC6-33D5261C53CB}" dt="2019-04-08T19:21:03.723" v="868" actId="1076"/>
          <ac:cxnSpMkLst>
            <pc:docMk/>
            <pc:sldMk cId="2891154384" sldId="295"/>
            <ac:cxnSpMk id="13" creationId="{00000000-0000-0000-0000-000000000000}"/>
          </ac:cxnSpMkLst>
        </pc:cxnChg>
        <pc:cxnChg chg="mod">
          <ac:chgData name="Kusram, Kushal" userId="919c9c0b-c5c5-4d3c-be0c-e09e52f275a9" providerId="ADAL" clId="{8C12F975-1BDA-5847-AFC6-33D5261C53CB}" dt="2019-04-08T19:21:03.723" v="868" actId="1076"/>
          <ac:cxnSpMkLst>
            <pc:docMk/>
            <pc:sldMk cId="2891154384" sldId="295"/>
            <ac:cxnSpMk id="14" creationId="{00000000-0000-0000-0000-000000000000}"/>
          </ac:cxnSpMkLst>
        </pc:cxnChg>
        <pc:cxnChg chg="mod">
          <ac:chgData name="Kusram, Kushal" userId="919c9c0b-c5c5-4d3c-be0c-e09e52f275a9" providerId="ADAL" clId="{8C12F975-1BDA-5847-AFC6-33D5261C53CB}" dt="2019-04-08T19:21:03.723" v="868" actId="1076"/>
          <ac:cxnSpMkLst>
            <pc:docMk/>
            <pc:sldMk cId="2891154384" sldId="295"/>
            <ac:cxnSpMk id="15" creationId="{00000000-0000-0000-0000-000000000000}"/>
          </ac:cxnSpMkLst>
        </pc:cxnChg>
        <pc:cxnChg chg="mod">
          <ac:chgData name="Kusram, Kushal" userId="919c9c0b-c5c5-4d3c-be0c-e09e52f275a9" providerId="ADAL" clId="{8C12F975-1BDA-5847-AFC6-33D5261C53CB}" dt="2019-04-08T19:21:03.723" v="868" actId="1076"/>
          <ac:cxnSpMkLst>
            <pc:docMk/>
            <pc:sldMk cId="2891154384" sldId="295"/>
            <ac:cxnSpMk id="18" creationId="{00000000-0000-0000-0000-000000000000}"/>
          </ac:cxnSpMkLst>
        </pc:cxnChg>
        <pc:cxnChg chg="mod">
          <ac:chgData name="Kusram, Kushal" userId="919c9c0b-c5c5-4d3c-be0c-e09e52f275a9" providerId="ADAL" clId="{8C12F975-1BDA-5847-AFC6-33D5261C53CB}" dt="2019-04-08T19:21:03.723" v="868" actId="1076"/>
          <ac:cxnSpMkLst>
            <pc:docMk/>
            <pc:sldMk cId="2891154384" sldId="295"/>
            <ac:cxnSpMk id="23" creationId="{00000000-0000-0000-0000-000000000000}"/>
          </ac:cxnSpMkLst>
        </pc:cxnChg>
        <pc:cxnChg chg="mod">
          <ac:chgData name="Kusram, Kushal" userId="919c9c0b-c5c5-4d3c-be0c-e09e52f275a9" providerId="ADAL" clId="{8C12F975-1BDA-5847-AFC6-33D5261C53CB}" dt="2019-04-08T19:21:03.723" v="868" actId="1076"/>
          <ac:cxnSpMkLst>
            <pc:docMk/>
            <pc:sldMk cId="2891154384" sldId="295"/>
            <ac:cxnSpMk id="24" creationId="{00000000-0000-0000-0000-000000000000}"/>
          </ac:cxnSpMkLst>
        </pc:cxnChg>
        <pc:cxnChg chg="mod">
          <ac:chgData name="Kusram, Kushal" userId="919c9c0b-c5c5-4d3c-be0c-e09e52f275a9" providerId="ADAL" clId="{8C12F975-1BDA-5847-AFC6-33D5261C53CB}" dt="2019-04-08T19:21:03.723" v="868" actId="1076"/>
          <ac:cxnSpMkLst>
            <pc:docMk/>
            <pc:sldMk cId="2891154384" sldId="295"/>
            <ac:cxnSpMk id="28" creationId="{00000000-0000-0000-0000-000000000000}"/>
          </ac:cxnSpMkLst>
        </pc:cxnChg>
        <pc:cxnChg chg="mod">
          <ac:chgData name="Kusram, Kushal" userId="919c9c0b-c5c5-4d3c-be0c-e09e52f275a9" providerId="ADAL" clId="{8C12F975-1BDA-5847-AFC6-33D5261C53CB}" dt="2019-04-08T19:21:03.723" v="868" actId="1076"/>
          <ac:cxnSpMkLst>
            <pc:docMk/>
            <pc:sldMk cId="2891154384" sldId="295"/>
            <ac:cxnSpMk id="29" creationId="{00000000-0000-0000-0000-000000000000}"/>
          </ac:cxnSpMkLst>
        </pc:cxnChg>
        <pc:cxnChg chg="mod">
          <ac:chgData name="Kusram, Kushal" userId="919c9c0b-c5c5-4d3c-be0c-e09e52f275a9" providerId="ADAL" clId="{8C12F975-1BDA-5847-AFC6-33D5261C53CB}" dt="2019-04-08T20:39:23.576" v="1489" actId="13822"/>
          <ac:cxnSpMkLst>
            <pc:docMk/>
            <pc:sldMk cId="2891154384" sldId="295"/>
            <ac:cxnSpMk id="34" creationId="{00000000-0000-0000-0000-000000000000}"/>
          </ac:cxnSpMkLst>
        </pc:cxnChg>
      </pc:sldChg>
      <pc:sldChg chg="addSp delSp modSp">
        <pc:chgData name="Kusram, Kushal" userId="919c9c0b-c5c5-4d3c-be0c-e09e52f275a9" providerId="ADAL" clId="{8C12F975-1BDA-5847-AFC6-33D5261C53CB}" dt="2019-04-08T20:44:17.138" v="1677" actId="20577"/>
        <pc:sldMkLst>
          <pc:docMk/>
          <pc:sldMk cId="233717086" sldId="296"/>
        </pc:sldMkLst>
        <pc:spChg chg="mod">
          <ac:chgData name="Kusram, Kushal" userId="919c9c0b-c5c5-4d3c-be0c-e09e52f275a9" providerId="ADAL" clId="{8C12F975-1BDA-5847-AFC6-33D5261C53CB}" dt="2019-04-08T20:14:34.304" v="1439" actId="1076"/>
          <ac:spMkLst>
            <pc:docMk/>
            <pc:sldMk cId="233717086" sldId="296"/>
            <ac:spMk id="2" creationId="{CDE109B0-B8CD-6C4C-B313-80B593071F7D}"/>
          </ac:spMkLst>
        </pc:spChg>
        <pc:spChg chg="del mod">
          <ac:chgData name="Kusram, Kushal" userId="919c9c0b-c5c5-4d3c-be0c-e09e52f275a9" providerId="ADAL" clId="{8C12F975-1BDA-5847-AFC6-33D5261C53CB}" dt="2019-04-08T19:42:05.325" v="1157" actId="931"/>
          <ac:spMkLst>
            <pc:docMk/>
            <pc:sldMk cId="233717086" sldId="296"/>
            <ac:spMk id="3" creationId="{18BFFE67-31E4-6B4D-B331-08A3A8CFF703}"/>
          </ac:spMkLst>
        </pc:spChg>
        <pc:spChg chg="del mod">
          <ac:chgData name="Kusram, Kushal" userId="919c9c0b-c5c5-4d3c-be0c-e09e52f275a9" providerId="ADAL" clId="{8C12F975-1BDA-5847-AFC6-33D5261C53CB}" dt="2019-04-07T17:00:26.750" v="93" actId="478"/>
          <ac:spMkLst>
            <pc:docMk/>
            <pc:sldMk cId="233717086" sldId="296"/>
            <ac:spMk id="5" creationId="{00000000-0000-0000-0000-000000000000}"/>
          </ac:spMkLst>
        </pc:spChg>
        <pc:spChg chg="add del mod">
          <ac:chgData name="Kusram, Kushal" userId="919c9c0b-c5c5-4d3c-be0c-e09e52f275a9" providerId="ADAL" clId="{8C12F975-1BDA-5847-AFC6-33D5261C53CB}" dt="2019-04-08T20:08:21.305" v="1219"/>
          <ac:spMkLst>
            <pc:docMk/>
            <pc:sldMk cId="233717086" sldId="296"/>
            <ac:spMk id="10" creationId="{BA4DB7B7-D853-3C4D-9D57-9E24D94F7526}"/>
          </ac:spMkLst>
        </pc:spChg>
        <pc:spChg chg="add mod">
          <ac:chgData name="Kusram, Kushal" userId="919c9c0b-c5c5-4d3c-be0c-e09e52f275a9" providerId="ADAL" clId="{8C12F975-1BDA-5847-AFC6-33D5261C53CB}" dt="2019-04-08T20:16:41.729" v="1466" actId="1076"/>
          <ac:spMkLst>
            <pc:docMk/>
            <pc:sldMk cId="233717086" sldId="296"/>
            <ac:spMk id="11" creationId="{B2669972-78D7-EC4D-A28A-073CBDA67CAB}"/>
          </ac:spMkLst>
        </pc:spChg>
        <pc:spChg chg="add mod">
          <ac:chgData name="Kusram, Kushal" userId="919c9c0b-c5c5-4d3c-be0c-e09e52f275a9" providerId="ADAL" clId="{8C12F975-1BDA-5847-AFC6-33D5261C53CB}" dt="2019-04-08T20:16:41.729" v="1466" actId="1076"/>
          <ac:spMkLst>
            <pc:docMk/>
            <pc:sldMk cId="233717086" sldId="296"/>
            <ac:spMk id="12" creationId="{1CAA6EC6-A9C6-AF49-8BD0-D7F26C7B3546}"/>
          </ac:spMkLst>
        </pc:spChg>
        <pc:spChg chg="add mod">
          <ac:chgData name="Kusram, Kushal" userId="919c9c0b-c5c5-4d3c-be0c-e09e52f275a9" providerId="ADAL" clId="{8C12F975-1BDA-5847-AFC6-33D5261C53CB}" dt="2019-04-08T20:16:41.729" v="1466" actId="1076"/>
          <ac:spMkLst>
            <pc:docMk/>
            <pc:sldMk cId="233717086" sldId="296"/>
            <ac:spMk id="13" creationId="{BA125F1E-D965-3641-A146-CCE89AE712D9}"/>
          </ac:spMkLst>
        </pc:spChg>
        <pc:spChg chg="add mod">
          <ac:chgData name="Kusram, Kushal" userId="919c9c0b-c5c5-4d3c-be0c-e09e52f275a9" providerId="ADAL" clId="{8C12F975-1BDA-5847-AFC6-33D5261C53CB}" dt="2019-04-08T20:16:41.729" v="1466" actId="1076"/>
          <ac:spMkLst>
            <pc:docMk/>
            <pc:sldMk cId="233717086" sldId="296"/>
            <ac:spMk id="14" creationId="{64F37704-4C9C-BF48-A218-98FFB4BE591D}"/>
          </ac:spMkLst>
        </pc:spChg>
        <pc:spChg chg="add mod">
          <ac:chgData name="Kusram, Kushal" userId="919c9c0b-c5c5-4d3c-be0c-e09e52f275a9" providerId="ADAL" clId="{8C12F975-1BDA-5847-AFC6-33D5261C53CB}" dt="2019-04-08T20:16:41.729" v="1466" actId="1076"/>
          <ac:spMkLst>
            <pc:docMk/>
            <pc:sldMk cId="233717086" sldId="296"/>
            <ac:spMk id="15" creationId="{1109EDBD-97D9-B444-9753-6E9F61097318}"/>
          </ac:spMkLst>
        </pc:spChg>
        <pc:spChg chg="add del">
          <ac:chgData name="Kusram, Kushal" userId="919c9c0b-c5c5-4d3c-be0c-e09e52f275a9" providerId="ADAL" clId="{8C12F975-1BDA-5847-AFC6-33D5261C53CB}" dt="2019-04-08T20:13:04.734" v="1435"/>
          <ac:spMkLst>
            <pc:docMk/>
            <pc:sldMk cId="233717086" sldId="296"/>
            <ac:spMk id="16" creationId="{8AD6FB29-445A-6743-B8C6-8CCED8B514E6}"/>
          </ac:spMkLst>
        </pc:spChg>
        <pc:spChg chg="add mod">
          <ac:chgData name="Kusram, Kushal" userId="919c9c0b-c5c5-4d3c-be0c-e09e52f275a9" providerId="ADAL" clId="{8C12F975-1BDA-5847-AFC6-33D5261C53CB}" dt="2019-04-08T20:42:40.151" v="1586" actId="20577"/>
          <ac:spMkLst>
            <pc:docMk/>
            <pc:sldMk cId="233717086" sldId="296"/>
            <ac:spMk id="17" creationId="{79A288B5-F3F2-E54B-AEDB-DBB4E0833853}"/>
          </ac:spMkLst>
        </pc:spChg>
        <pc:spChg chg="add mod">
          <ac:chgData name="Kusram, Kushal" userId="919c9c0b-c5c5-4d3c-be0c-e09e52f275a9" providerId="ADAL" clId="{8C12F975-1BDA-5847-AFC6-33D5261C53CB}" dt="2019-04-08T20:41:05.758" v="1552" actId="1076"/>
          <ac:spMkLst>
            <pc:docMk/>
            <pc:sldMk cId="233717086" sldId="296"/>
            <ac:spMk id="35" creationId="{CFC69383-B082-0541-BB22-A25BAA18D9F9}"/>
          </ac:spMkLst>
        </pc:spChg>
        <pc:spChg chg="add mod">
          <ac:chgData name="Kusram, Kushal" userId="919c9c0b-c5c5-4d3c-be0c-e09e52f275a9" providerId="ADAL" clId="{8C12F975-1BDA-5847-AFC6-33D5261C53CB}" dt="2019-04-08T20:43:51.712" v="1640" actId="14100"/>
          <ac:spMkLst>
            <pc:docMk/>
            <pc:sldMk cId="233717086" sldId="296"/>
            <ac:spMk id="36" creationId="{C3CD6B6E-0078-794D-B553-54B912CA2A7E}"/>
          </ac:spMkLst>
        </pc:spChg>
        <pc:spChg chg="add mod">
          <ac:chgData name="Kusram, Kushal" userId="919c9c0b-c5c5-4d3c-be0c-e09e52f275a9" providerId="ADAL" clId="{8C12F975-1BDA-5847-AFC6-33D5261C53CB}" dt="2019-04-08T20:44:17.138" v="1677" actId="20577"/>
          <ac:spMkLst>
            <pc:docMk/>
            <pc:sldMk cId="233717086" sldId="296"/>
            <ac:spMk id="37" creationId="{12CFF86A-F9FD-F748-804B-5A6E45D368F0}"/>
          </ac:spMkLst>
        </pc:spChg>
        <pc:picChg chg="del mod">
          <ac:chgData name="Kusram, Kushal" userId="919c9c0b-c5c5-4d3c-be0c-e09e52f275a9" providerId="ADAL" clId="{8C12F975-1BDA-5847-AFC6-33D5261C53CB}" dt="2019-04-08T19:42:24.311" v="1161" actId="478"/>
          <ac:picMkLst>
            <pc:docMk/>
            <pc:sldMk cId="233717086" sldId="296"/>
            <ac:picMk id="4" creationId="{00000000-0000-0000-0000-000000000000}"/>
          </ac:picMkLst>
        </pc:picChg>
        <pc:picChg chg="add del mod">
          <ac:chgData name="Kusram, Kushal" userId="919c9c0b-c5c5-4d3c-be0c-e09e52f275a9" providerId="ADAL" clId="{8C12F975-1BDA-5847-AFC6-33D5261C53CB}" dt="2019-04-08T19:42:30.623" v="1163" actId="478"/>
          <ac:picMkLst>
            <pc:docMk/>
            <pc:sldMk cId="233717086" sldId="296"/>
            <ac:picMk id="6" creationId="{F967406A-0F21-9D4A-9B6E-9E0F90D1215F}"/>
          </ac:picMkLst>
        </pc:picChg>
        <pc:picChg chg="add mod">
          <ac:chgData name="Kusram, Kushal" userId="919c9c0b-c5c5-4d3c-be0c-e09e52f275a9" providerId="ADAL" clId="{8C12F975-1BDA-5847-AFC6-33D5261C53CB}" dt="2019-04-08T20:15:59.071" v="1459" actId="1076"/>
          <ac:picMkLst>
            <pc:docMk/>
            <pc:sldMk cId="233717086" sldId="296"/>
            <ac:picMk id="7" creationId="{7AD1542F-7A26-5F4E-8FF4-EE7A70D74553}"/>
          </ac:picMkLst>
        </pc:picChg>
        <pc:picChg chg="add mod">
          <ac:chgData name="Kusram, Kushal" userId="919c9c0b-c5c5-4d3c-be0c-e09e52f275a9" providerId="ADAL" clId="{8C12F975-1BDA-5847-AFC6-33D5261C53CB}" dt="2019-04-08T20:15:59.071" v="1459" actId="1076"/>
          <ac:picMkLst>
            <pc:docMk/>
            <pc:sldMk cId="233717086" sldId="296"/>
            <ac:picMk id="9" creationId="{B3BF0BE5-0B34-5E46-9D41-C16F8915AA52}"/>
          </ac:picMkLst>
        </pc:picChg>
        <pc:cxnChg chg="add mod">
          <ac:chgData name="Kusram, Kushal" userId="919c9c0b-c5c5-4d3c-be0c-e09e52f275a9" providerId="ADAL" clId="{8C12F975-1BDA-5847-AFC6-33D5261C53CB}" dt="2019-04-08T20:16:41.729" v="1466" actId="1076"/>
          <ac:cxnSpMkLst>
            <pc:docMk/>
            <pc:sldMk cId="233717086" sldId="296"/>
            <ac:cxnSpMk id="19" creationId="{004996D3-BB8E-A546-835F-54033B1CDCAA}"/>
          </ac:cxnSpMkLst>
        </pc:cxnChg>
        <pc:cxnChg chg="add mod">
          <ac:chgData name="Kusram, Kushal" userId="919c9c0b-c5c5-4d3c-be0c-e09e52f275a9" providerId="ADAL" clId="{8C12F975-1BDA-5847-AFC6-33D5261C53CB}" dt="2019-04-08T20:16:41.729" v="1466" actId="1076"/>
          <ac:cxnSpMkLst>
            <pc:docMk/>
            <pc:sldMk cId="233717086" sldId="296"/>
            <ac:cxnSpMk id="20" creationId="{59D41006-AF51-AE49-9BA8-DC6FCC0A2507}"/>
          </ac:cxnSpMkLst>
        </pc:cxnChg>
        <pc:cxnChg chg="add mod">
          <ac:chgData name="Kusram, Kushal" userId="919c9c0b-c5c5-4d3c-be0c-e09e52f275a9" providerId="ADAL" clId="{8C12F975-1BDA-5847-AFC6-33D5261C53CB}" dt="2019-04-08T20:16:41.729" v="1466" actId="1076"/>
          <ac:cxnSpMkLst>
            <pc:docMk/>
            <pc:sldMk cId="233717086" sldId="296"/>
            <ac:cxnSpMk id="22" creationId="{A567E916-789B-D441-8E45-9F97814AC2D3}"/>
          </ac:cxnSpMkLst>
        </pc:cxnChg>
        <pc:cxnChg chg="add mod">
          <ac:chgData name="Kusram, Kushal" userId="919c9c0b-c5c5-4d3c-be0c-e09e52f275a9" providerId="ADAL" clId="{8C12F975-1BDA-5847-AFC6-33D5261C53CB}" dt="2019-04-08T20:16:41.729" v="1466" actId="1076"/>
          <ac:cxnSpMkLst>
            <pc:docMk/>
            <pc:sldMk cId="233717086" sldId="296"/>
            <ac:cxnSpMk id="24" creationId="{16D98703-5190-A04F-ACBA-181EAA433C0B}"/>
          </ac:cxnSpMkLst>
        </pc:cxnChg>
        <pc:cxnChg chg="add del">
          <ac:chgData name="Kusram, Kushal" userId="919c9c0b-c5c5-4d3c-be0c-e09e52f275a9" providerId="ADAL" clId="{8C12F975-1BDA-5847-AFC6-33D5261C53CB}" dt="2019-04-08T20:15:20.377" v="1453"/>
          <ac:cxnSpMkLst>
            <pc:docMk/>
            <pc:sldMk cId="233717086" sldId="296"/>
            <ac:cxnSpMk id="27" creationId="{64D23CB8-910B-4F49-9DDA-ED9551C90673}"/>
          </ac:cxnSpMkLst>
        </pc:cxnChg>
        <pc:cxnChg chg="add mod">
          <ac:chgData name="Kusram, Kushal" userId="919c9c0b-c5c5-4d3c-be0c-e09e52f275a9" providerId="ADAL" clId="{8C12F975-1BDA-5847-AFC6-33D5261C53CB}" dt="2019-04-08T20:16:41.729" v="1466" actId="1076"/>
          <ac:cxnSpMkLst>
            <pc:docMk/>
            <pc:sldMk cId="233717086" sldId="296"/>
            <ac:cxnSpMk id="28" creationId="{3DAA36D9-03E1-1044-866C-4421394AC1FF}"/>
          </ac:cxnSpMkLst>
        </pc:cxnChg>
        <pc:cxnChg chg="add mod">
          <ac:chgData name="Kusram, Kushal" userId="919c9c0b-c5c5-4d3c-be0c-e09e52f275a9" providerId="ADAL" clId="{8C12F975-1BDA-5847-AFC6-33D5261C53CB}" dt="2019-04-08T20:16:41.729" v="1466" actId="1076"/>
          <ac:cxnSpMkLst>
            <pc:docMk/>
            <pc:sldMk cId="233717086" sldId="296"/>
            <ac:cxnSpMk id="30" creationId="{058823C6-BAF4-C346-A6B8-8BC78BC4925D}"/>
          </ac:cxnSpMkLst>
        </pc:cxnChg>
        <pc:cxnChg chg="add del mod">
          <ac:chgData name="Kusram, Kushal" userId="919c9c0b-c5c5-4d3c-be0c-e09e52f275a9" providerId="ADAL" clId="{8C12F975-1BDA-5847-AFC6-33D5261C53CB}" dt="2019-04-08T20:16:12.799" v="1462" actId="11529"/>
          <ac:cxnSpMkLst>
            <pc:docMk/>
            <pc:sldMk cId="233717086" sldId="296"/>
            <ac:cxnSpMk id="32" creationId="{3CF6D837-2B84-7044-AB0C-7BF0CC5B23FF}"/>
          </ac:cxnSpMkLst>
        </pc:cxnChg>
        <pc:cxnChg chg="add mod">
          <ac:chgData name="Kusram, Kushal" userId="919c9c0b-c5c5-4d3c-be0c-e09e52f275a9" providerId="ADAL" clId="{8C12F975-1BDA-5847-AFC6-33D5261C53CB}" dt="2019-04-08T20:16:31.930" v="1465" actId="1076"/>
          <ac:cxnSpMkLst>
            <pc:docMk/>
            <pc:sldMk cId="233717086" sldId="296"/>
            <ac:cxnSpMk id="34" creationId="{14E8FEB2-08F2-A24E-9A12-20A3FB197673}"/>
          </ac:cxnSpMkLst>
        </pc:cxnChg>
      </pc:sldChg>
      <pc:sldChg chg="modSp">
        <pc:chgData name="Kusram, Kushal" userId="919c9c0b-c5c5-4d3c-be0c-e09e52f275a9" providerId="ADAL" clId="{8C12F975-1BDA-5847-AFC6-33D5261C53CB}" dt="2019-04-08T21:30:24.317" v="2185" actId="20577"/>
        <pc:sldMkLst>
          <pc:docMk/>
          <pc:sldMk cId="3701127333" sldId="297"/>
        </pc:sldMkLst>
        <pc:spChg chg="mod">
          <ac:chgData name="Kusram, Kushal" userId="919c9c0b-c5c5-4d3c-be0c-e09e52f275a9" providerId="ADAL" clId="{8C12F975-1BDA-5847-AFC6-33D5261C53CB}" dt="2019-04-08T21:30:24.317" v="2185" actId="20577"/>
          <ac:spMkLst>
            <pc:docMk/>
            <pc:sldMk cId="3701127333" sldId="297"/>
            <ac:spMk id="3" creationId="{18BFFE67-31E4-6B4D-B331-08A3A8CFF703}"/>
          </ac:spMkLst>
        </pc:spChg>
      </pc:sldChg>
      <pc:sldChg chg="addSp modSp">
        <pc:chgData name="Kusram, Kushal" userId="919c9c0b-c5c5-4d3c-be0c-e09e52f275a9" providerId="ADAL" clId="{8C12F975-1BDA-5847-AFC6-33D5261C53CB}" dt="2019-04-08T20:40:23.023" v="1534" actId="114"/>
        <pc:sldMkLst>
          <pc:docMk/>
          <pc:sldMk cId="2932597282" sldId="299"/>
        </pc:sldMkLst>
        <pc:spChg chg="mod">
          <ac:chgData name="Kusram, Kushal" userId="919c9c0b-c5c5-4d3c-be0c-e09e52f275a9" providerId="ADAL" clId="{8C12F975-1BDA-5847-AFC6-33D5261C53CB}" dt="2019-04-08T20:38:42.241" v="1486" actId="113"/>
          <ac:spMkLst>
            <pc:docMk/>
            <pc:sldMk cId="2932597282" sldId="299"/>
            <ac:spMk id="4" creationId="{00000000-0000-0000-0000-000000000000}"/>
          </ac:spMkLst>
        </pc:spChg>
        <pc:spChg chg="add mod">
          <ac:chgData name="Kusram, Kushal" userId="919c9c0b-c5c5-4d3c-be0c-e09e52f275a9" providerId="ADAL" clId="{8C12F975-1BDA-5847-AFC6-33D5261C53CB}" dt="2019-04-08T20:40:23.023" v="1534" actId="114"/>
          <ac:spMkLst>
            <pc:docMk/>
            <pc:sldMk cId="2932597282" sldId="299"/>
            <ac:spMk id="8" creationId="{21399283-DF86-3748-928D-284DD3CD54A4}"/>
          </ac:spMkLst>
        </pc:spChg>
        <pc:spChg chg="add mod">
          <ac:chgData name="Kusram, Kushal" userId="919c9c0b-c5c5-4d3c-be0c-e09e52f275a9" providerId="ADAL" clId="{8C12F975-1BDA-5847-AFC6-33D5261C53CB}" dt="2019-04-08T19:37:22.592" v="1097" actId="1036"/>
          <ac:spMkLst>
            <pc:docMk/>
            <pc:sldMk cId="2932597282" sldId="299"/>
            <ac:spMk id="9" creationId="{E36E4D1B-C9E6-EA44-957A-B898AEED1A5E}"/>
          </ac:spMkLst>
        </pc:spChg>
        <pc:spChg chg="add mod">
          <ac:chgData name="Kusram, Kushal" userId="919c9c0b-c5c5-4d3c-be0c-e09e52f275a9" providerId="ADAL" clId="{8C12F975-1BDA-5847-AFC6-33D5261C53CB}" dt="2019-04-08T19:38:33.304" v="1147" actId="1076"/>
          <ac:spMkLst>
            <pc:docMk/>
            <pc:sldMk cId="2932597282" sldId="299"/>
            <ac:spMk id="10" creationId="{94AC8DF1-10D0-3F4D-9783-21D58BE71D3E}"/>
          </ac:spMkLst>
        </pc:spChg>
        <pc:cxnChg chg="add mod">
          <ac:chgData name="Kusram, Kushal" userId="919c9c0b-c5c5-4d3c-be0c-e09e52f275a9" providerId="ADAL" clId="{8C12F975-1BDA-5847-AFC6-33D5261C53CB}" dt="2019-04-08T19:33:02.519" v="932" actId="1076"/>
          <ac:cxnSpMkLst>
            <pc:docMk/>
            <pc:sldMk cId="2932597282" sldId="299"/>
            <ac:cxnSpMk id="6" creationId="{39A2E20F-5D1B-5442-B7D5-745FDF0678F2}"/>
          </ac:cxnSpMkLst>
        </pc:cxnChg>
        <pc:cxnChg chg="mod">
          <ac:chgData name="Kusram, Kushal" userId="919c9c0b-c5c5-4d3c-be0c-e09e52f275a9" providerId="ADAL" clId="{8C12F975-1BDA-5847-AFC6-33D5261C53CB}" dt="2019-04-08T19:23:16.710" v="886" actId="1076"/>
          <ac:cxnSpMkLst>
            <pc:docMk/>
            <pc:sldMk cId="2932597282" sldId="299"/>
            <ac:cxnSpMk id="7" creationId="{00000000-0000-0000-0000-000000000000}"/>
          </ac:cxnSpMkLst>
        </pc:cxnChg>
        <pc:cxnChg chg="add mod">
          <ac:chgData name="Kusram, Kushal" userId="919c9c0b-c5c5-4d3c-be0c-e09e52f275a9" providerId="ADAL" clId="{8C12F975-1BDA-5847-AFC6-33D5261C53CB}" dt="2019-04-08T19:38:40.404" v="1148" actId="13822"/>
          <ac:cxnSpMkLst>
            <pc:docMk/>
            <pc:sldMk cId="2932597282" sldId="299"/>
            <ac:cxnSpMk id="12" creationId="{512EEB0D-4EF3-2748-BCF9-934B72F13A82}"/>
          </ac:cxnSpMkLst>
        </pc:cxnChg>
        <pc:cxnChg chg="add mod">
          <ac:chgData name="Kusram, Kushal" userId="919c9c0b-c5c5-4d3c-be0c-e09e52f275a9" providerId="ADAL" clId="{8C12F975-1BDA-5847-AFC6-33D5261C53CB}" dt="2019-04-08T19:38:42.276" v="1149" actId="13822"/>
          <ac:cxnSpMkLst>
            <pc:docMk/>
            <pc:sldMk cId="2932597282" sldId="299"/>
            <ac:cxnSpMk id="13" creationId="{8E471373-5937-1C48-9D53-0C2F3CA216E0}"/>
          </ac:cxnSpMkLst>
        </pc:cxnChg>
      </pc:sldChg>
      <pc:sldChg chg="modSp">
        <pc:chgData name="Kusram, Kushal" userId="919c9c0b-c5c5-4d3c-be0c-e09e52f275a9" providerId="ADAL" clId="{8C12F975-1BDA-5847-AFC6-33D5261C53CB}" dt="2019-04-08T19:24:02.807" v="887" actId="20577"/>
        <pc:sldMkLst>
          <pc:docMk/>
          <pc:sldMk cId="3345400555" sldId="309"/>
        </pc:sldMkLst>
        <pc:spChg chg="mod">
          <ac:chgData name="Kusram, Kushal" userId="919c9c0b-c5c5-4d3c-be0c-e09e52f275a9" providerId="ADAL" clId="{8C12F975-1BDA-5847-AFC6-33D5261C53CB}" dt="2019-04-08T19:24:02.807" v="887" actId="20577"/>
          <ac:spMkLst>
            <pc:docMk/>
            <pc:sldMk cId="3345400555" sldId="309"/>
            <ac:spMk id="3" creationId="{1C9775F3-9508-4A17-BC78-E1A41BC55017}"/>
          </ac:spMkLst>
        </pc:spChg>
      </pc:sldChg>
      <pc:sldChg chg="addSp delSp modSp">
        <pc:chgData name="Kusram, Kushal" userId="919c9c0b-c5c5-4d3c-be0c-e09e52f275a9" providerId="ADAL" clId="{8C12F975-1BDA-5847-AFC6-33D5261C53CB}" dt="2019-04-09T01:23:56.004" v="2575"/>
        <pc:sldMkLst>
          <pc:docMk/>
          <pc:sldMk cId="3766340060" sldId="312"/>
        </pc:sldMkLst>
        <pc:picChg chg="add del">
          <ac:chgData name="Kusram, Kushal" userId="919c9c0b-c5c5-4d3c-be0c-e09e52f275a9" providerId="ADAL" clId="{8C12F975-1BDA-5847-AFC6-33D5261C53CB}" dt="2019-04-09T01:20:17.795" v="2544"/>
          <ac:picMkLst>
            <pc:docMk/>
            <pc:sldMk cId="3766340060" sldId="312"/>
            <ac:picMk id="5" creationId="{601112DD-AB10-4A17-94AA-A57B0616DB90}"/>
          </ac:picMkLst>
        </pc:picChg>
        <pc:picChg chg="add del mod">
          <ac:chgData name="Kusram, Kushal" userId="919c9c0b-c5c5-4d3c-be0c-e09e52f275a9" providerId="ADAL" clId="{8C12F975-1BDA-5847-AFC6-33D5261C53CB}" dt="2019-04-09T01:19:21.784" v="2534" actId="931"/>
          <ac:picMkLst>
            <pc:docMk/>
            <pc:sldMk cId="3766340060" sldId="312"/>
            <ac:picMk id="6" creationId="{6F766A5B-57A8-C341-9741-0A9925AD1C27}"/>
          </ac:picMkLst>
        </pc:picChg>
        <pc:picChg chg="add mod">
          <ac:chgData name="Kusram, Kushal" userId="919c9c0b-c5c5-4d3c-be0c-e09e52f275a9" providerId="ADAL" clId="{8C12F975-1BDA-5847-AFC6-33D5261C53CB}" dt="2019-04-09T01:19:56.946" v="2541" actId="1076"/>
          <ac:picMkLst>
            <pc:docMk/>
            <pc:sldMk cId="3766340060" sldId="312"/>
            <ac:picMk id="8" creationId="{C5B336DA-F719-0B46-87C9-A6AF330E38CC}"/>
          </ac:picMkLst>
        </pc:picChg>
        <pc:picChg chg="add">
          <ac:chgData name="Kusram, Kushal" userId="919c9c0b-c5c5-4d3c-be0c-e09e52f275a9" providerId="ADAL" clId="{8C12F975-1BDA-5847-AFC6-33D5261C53CB}" dt="2019-04-09T01:23:56.004" v="2575"/>
          <ac:picMkLst>
            <pc:docMk/>
            <pc:sldMk cId="3766340060" sldId="312"/>
            <ac:picMk id="9" creationId="{BE7C8F3F-C2E7-9547-89E9-6A6895C236FF}"/>
          </ac:picMkLst>
        </pc:picChg>
      </pc:sldChg>
      <pc:sldChg chg="modSp">
        <pc:chgData name="Kusram, Kushal" userId="919c9c0b-c5c5-4d3c-be0c-e09e52f275a9" providerId="ADAL" clId="{8C12F975-1BDA-5847-AFC6-33D5261C53CB}" dt="2019-04-09T01:20:30.863" v="2558" actId="1038"/>
        <pc:sldMkLst>
          <pc:docMk/>
          <pc:sldMk cId="2562008269" sldId="317"/>
        </pc:sldMkLst>
        <pc:picChg chg="mod">
          <ac:chgData name="Kusram, Kushal" userId="919c9c0b-c5c5-4d3c-be0c-e09e52f275a9" providerId="ADAL" clId="{8C12F975-1BDA-5847-AFC6-33D5261C53CB}" dt="2019-04-09T01:20:30.863" v="2558" actId="1038"/>
          <ac:picMkLst>
            <pc:docMk/>
            <pc:sldMk cId="2562008269" sldId="317"/>
            <ac:picMk id="5" creationId="{886186C2-B39C-444F-B2E3-F529C4D15611}"/>
          </ac:picMkLst>
        </pc:picChg>
      </pc:sldChg>
      <pc:sldChg chg="addSp delSp modSp add">
        <pc:chgData name="Kusram, Kushal" userId="919c9c0b-c5c5-4d3c-be0c-e09e52f275a9" providerId="ADAL" clId="{8C12F975-1BDA-5847-AFC6-33D5261C53CB}" dt="2019-04-08T21:33:46.389" v="2277" actId="1076"/>
        <pc:sldMkLst>
          <pc:docMk/>
          <pc:sldMk cId="2099055288" sldId="322"/>
        </pc:sldMkLst>
        <pc:spChg chg="mod">
          <ac:chgData name="Kusram, Kushal" userId="919c9c0b-c5c5-4d3c-be0c-e09e52f275a9" providerId="ADAL" clId="{8C12F975-1BDA-5847-AFC6-33D5261C53CB}" dt="2019-04-08T21:33:43.412" v="2276" actId="1076"/>
          <ac:spMkLst>
            <pc:docMk/>
            <pc:sldMk cId="2099055288" sldId="322"/>
            <ac:spMk id="2" creationId="{7452AD92-B122-2246-AE4D-93E71616571E}"/>
          </ac:spMkLst>
        </pc:spChg>
        <pc:spChg chg="add del mod">
          <ac:chgData name="Kusram, Kushal" userId="919c9c0b-c5c5-4d3c-be0c-e09e52f275a9" providerId="ADAL" clId="{8C12F975-1BDA-5847-AFC6-33D5261C53CB}" dt="2019-04-08T21:33:46.389" v="2277" actId="1076"/>
          <ac:spMkLst>
            <pc:docMk/>
            <pc:sldMk cId="2099055288" sldId="322"/>
            <ac:spMk id="3" creationId="{A44647E0-360B-CF4B-9712-F88028B1A119}"/>
          </ac:spMkLst>
        </pc:spChg>
      </pc:sldChg>
      <pc:sldChg chg="modSp add">
        <pc:chgData name="Kusram, Kushal" userId="919c9c0b-c5c5-4d3c-be0c-e09e52f275a9" providerId="ADAL" clId="{8C12F975-1BDA-5847-AFC6-33D5261C53CB}" dt="2019-04-08T21:34:27.842" v="2310" actId="20577"/>
        <pc:sldMkLst>
          <pc:docMk/>
          <pc:sldMk cId="3235932949" sldId="323"/>
        </pc:sldMkLst>
        <pc:spChg chg="mod">
          <ac:chgData name="Kusram, Kushal" userId="919c9c0b-c5c5-4d3c-be0c-e09e52f275a9" providerId="ADAL" clId="{8C12F975-1BDA-5847-AFC6-33D5261C53CB}" dt="2019-04-08T21:34:24.154" v="2297" actId="113"/>
          <ac:spMkLst>
            <pc:docMk/>
            <pc:sldMk cId="3235932949" sldId="323"/>
            <ac:spMk id="2" creationId="{7452AD92-B122-2246-AE4D-93E71616571E}"/>
          </ac:spMkLst>
        </pc:spChg>
        <pc:spChg chg="mod">
          <ac:chgData name="Kusram, Kushal" userId="919c9c0b-c5c5-4d3c-be0c-e09e52f275a9" providerId="ADAL" clId="{8C12F975-1BDA-5847-AFC6-33D5261C53CB}" dt="2019-04-08T21:34:27.842" v="2310" actId="20577"/>
          <ac:spMkLst>
            <pc:docMk/>
            <pc:sldMk cId="3235932949" sldId="323"/>
            <ac:spMk id="3" creationId="{A44647E0-360B-CF4B-9712-F88028B1A119}"/>
          </ac:spMkLst>
        </pc:spChg>
      </pc:sldChg>
      <pc:sldChg chg="modSp add">
        <pc:chgData name="Kusram, Kushal" userId="919c9c0b-c5c5-4d3c-be0c-e09e52f275a9" providerId="ADAL" clId="{8C12F975-1BDA-5847-AFC6-33D5261C53CB}" dt="2019-04-08T21:35:04.300" v="2368" actId="20577"/>
        <pc:sldMkLst>
          <pc:docMk/>
          <pc:sldMk cId="3421377300" sldId="324"/>
        </pc:sldMkLst>
        <pc:spChg chg="mod">
          <ac:chgData name="Kusram, Kushal" userId="919c9c0b-c5c5-4d3c-be0c-e09e52f275a9" providerId="ADAL" clId="{8C12F975-1BDA-5847-AFC6-33D5261C53CB}" dt="2019-04-08T21:34:51.226" v="2336" actId="20577"/>
          <ac:spMkLst>
            <pc:docMk/>
            <pc:sldMk cId="3421377300" sldId="324"/>
            <ac:spMk id="2" creationId="{7452AD92-B122-2246-AE4D-93E71616571E}"/>
          </ac:spMkLst>
        </pc:spChg>
        <pc:spChg chg="mod">
          <ac:chgData name="Kusram, Kushal" userId="919c9c0b-c5c5-4d3c-be0c-e09e52f275a9" providerId="ADAL" clId="{8C12F975-1BDA-5847-AFC6-33D5261C53CB}" dt="2019-04-08T21:35:04.300" v="2368" actId="20577"/>
          <ac:spMkLst>
            <pc:docMk/>
            <pc:sldMk cId="3421377300" sldId="324"/>
            <ac:spMk id="3" creationId="{A44647E0-360B-CF4B-9712-F88028B1A119}"/>
          </ac:spMkLst>
        </pc:spChg>
      </pc:sldChg>
      <pc:sldChg chg="addSp delSp modSp add">
        <pc:chgData name="Kusram, Kushal" userId="919c9c0b-c5c5-4d3c-be0c-e09e52f275a9" providerId="ADAL" clId="{8C12F975-1BDA-5847-AFC6-33D5261C53CB}" dt="2019-04-09T01:33:55.361" v="2676" actId="1076"/>
        <pc:sldMkLst>
          <pc:docMk/>
          <pc:sldMk cId="2678922575" sldId="325"/>
        </pc:sldMkLst>
        <pc:spChg chg="add mod">
          <ac:chgData name="Kusram, Kushal" userId="919c9c0b-c5c5-4d3c-be0c-e09e52f275a9" providerId="ADAL" clId="{8C12F975-1BDA-5847-AFC6-33D5261C53CB}" dt="2019-04-09T01:33:47.362" v="2675" actId="114"/>
          <ac:spMkLst>
            <pc:docMk/>
            <pc:sldMk cId="2678922575" sldId="325"/>
            <ac:spMk id="3" creationId="{B35149EB-4EF6-D34E-940F-B1F0F14EE5FB}"/>
          </ac:spMkLst>
        </pc:spChg>
        <pc:spChg chg="del">
          <ac:chgData name="Kusram, Kushal" userId="919c9c0b-c5c5-4d3c-be0c-e09e52f275a9" providerId="ADAL" clId="{8C12F975-1BDA-5847-AFC6-33D5261C53CB}" dt="2019-04-08T21:36:57.115" v="2371" actId="478"/>
          <ac:spMkLst>
            <pc:docMk/>
            <pc:sldMk cId="2678922575" sldId="325"/>
            <ac:spMk id="3" creationId="{C3055E9E-3BC8-854A-8C7D-352472CEEC32}"/>
          </ac:spMkLst>
        </pc:spChg>
        <pc:spChg chg="add del mod">
          <ac:chgData name="Kusram, Kushal" userId="919c9c0b-c5c5-4d3c-be0c-e09e52f275a9" providerId="ADAL" clId="{8C12F975-1BDA-5847-AFC6-33D5261C53CB}" dt="2019-04-08T21:36:58.709" v="2372" actId="478"/>
          <ac:spMkLst>
            <pc:docMk/>
            <pc:sldMk cId="2678922575" sldId="325"/>
            <ac:spMk id="5" creationId="{2F0A49FC-23C9-5648-B041-94F761CB4CB6}"/>
          </ac:spMkLst>
        </pc:spChg>
        <pc:spChg chg="add del mod">
          <ac:chgData name="Kusram, Kushal" userId="919c9c0b-c5c5-4d3c-be0c-e09e52f275a9" providerId="ADAL" clId="{8C12F975-1BDA-5847-AFC6-33D5261C53CB}" dt="2019-04-09T01:23:01.285" v="2572" actId="478"/>
          <ac:spMkLst>
            <pc:docMk/>
            <pc:sldMk cId="2678922575" sldId="325"/>
            <ac:spMk id="9" creationId="{8B5854A6-6B15-C048-9EB5-289AE85CD9F7}"/>
          </ac:spMkLst>
        </pc:spChg>
        <pc:graphicFrameChg chg="add mod">
          <ac:chgData name="Kusram, Kushal" userId="919c9c0b-c5c5-4d3c-be0c-e09e52f275a9" providerId="ADAL" clId="{8C12F975-1BDA-5847-AFC6-33D5261C53CB}" dt="2019-04-09T01:33:55.361" v="2676" actId="1076"/>
          <ac:graphicFrameMkLst>
            <pc:docMk/>
            <pc:sldMk cId="2678922575" sldId="325"/>
            <ac:graphicFrameMk id="6" creationId="{17561974-2F2C-4743-A650-505BFABF5088}"/>
          </ac:graphicFrameMkLst>
        </pc:graphicFrameChg>
        <pc:cxnChg chg="add del mod">
          <ac:chgData name="Kusram, Kushal" userId="919c9c0b-c5c5-4d3c-be0c-e09e52f275a9" providerId="ADAL" clId="{8C12F975-1BDA-5847-AFC6-33D5261C53CB}" dt="2019-04-09T01:23:01.285" v="2572" actId="478"/>
          <ac:cxnSpMkLst>
            <pc:docMk/>
            <pc:sldMk cId="2678922575" sldId="325"/>
            <ac:cxnSpMk id="8" creationId="{687A934C-BA41-BB44-B6B1-ECFBC5EF5205}"/>
          </ac:cxnSpMkLst>
        </pc:cxnChg>
      </pc:sldChg>
    </pc:docChg>
  </pc:docChgLst>
  <pc:docChgLst>
    <pc:chgData name="Nguyen, Mien" userId="S::mien.nguyen@ucdenver.edu::7a5ade78-ce75-466c-a2f0-ab1e1b555b0b" providerId="AD" clId="Web-{92787C47-7B02-ACB9-79C3-AB79D0F6A94E}"/>
    <pc:docChg chg="delSld modSld">
      <pc:chgData name="Nguyen, Mien" userId="S::mien.nguyen@ucdenver.edu::7a5ade78-ce75-466c-a2f0-ab1e1b555b0b" providerId="AD" clId="Web-{92787C47-7B02-ACB9-79C3-AB79D0F6A94E}" dt="2019-04-09T01:42:53.650" v="42"/>
      <pc:docMkLst>
        <pc:docMk/>
      </pc:docMkLst>
      <pc:sldChg chg="del">
        <pc:chgData name="Nguyen, Mien" userId="S::mien.nguyen@ucdenver.edu::7a5ade78-ce75-466c-a2f0-ab1e1b555b0b" providerId="AD" clId="Web-{92787C47-7B02-ACB9-79C3-AB79D0F6A94E}" dt="2019-04-09T01:42:50.213" v="41"/>
        <pc:sldMkLst>
          <pc:docMk/>
          <pc:sldMk cId="2349445817" sldId="269"/>
        </pc:sldMkLst>
      </pc:sldChg>
      <pc:sldChg chg="delSp modSp delAnim">
        <pc:chgData name="Nguyen, Mien" userId="S::mien.nguyen@ucdenver.edu::7a5ade78-ce75-466c-a2f0-ab1e1b555b0b" providerId="AD" clId="Web-{92787C47-7B02-ACB9-79C3-AB79D0F6A94E}" dt="2019-04-09T01:21:05.224" v="40" actId="1076"/>
        <pc:sldMkLst>
          <pc:docMk/>
          <pc:sldMk cId="3988598004" sldId="277"/>
        </pc:sldMkLst>
        <pc:spChg chg="mod">
          <ac:chgData name="Nguyen, Mien" userId="S::mien.nguyen@ucdenver.edu::7a5ade78-ce75-466c-a2f0-ab1e1b555b0b" providerId="AD" clId="Web-{92787C47-7B02-ACB9-79C3-AB79D0F6A94E}" dt="2019-04-09T01:21:05.208" v="38" actId="1076"/>
          <ac:spMkLst>
            <pc:docMk/>
            <pc:sldMk cId="3988598004" sldId="277"/>
            <ac:spMk id="14" creationId="{A6BD3653-484C-49E3-BC00-4A3083750C07}"/>
          </ac:spMkLst>
        </pc:spChg>
        <pc:spChg chg="mod">
          <ac:chgData name="Nguyen, Mien" userId="S::mien.nguyen@ucdenver.edu::7a5ade78-ce75-466c-a2f0-ab1e1b555b0b" providerId="AD" clId="Web-{92787C47-7B02-ACB9-79C3-AB79D0F6A94E}" dt="2019-04-09T01:21:05.224" v="39" actId="1076"/>
          <ac:spMkLst>
            <pc:docMk/>
            <pc:sldMk cId="3988598004" sldId="277"/>
            <ac:spMk id="18" creationId="{FBCFA736-2EB2-489C-9F75-ADBB46591967}"/>
          </ac:spMkLst>
        </pc:spChg>
        <pc:spChg chg="mod">
          <ac:chgData name="Nguyen, Mien" userId="S::mien.nguyen@ucdenver.edu::7a5ade78-ce75-466c-a2f0-ab1e1b555b0b" providerId="AD" clId="Web-{92787C47-7B02-ACB9-79C3-AB79D0F6A94E}" dt="2019-04-09T01:21:05.224" v="40" actId="1076"/>
          <ac:spMkLst>
            <pc:docMk/>
            <pc:sldMk cId="3988598004" sldId="277"/>
            <ac:spMk id="19" creationId="{1A638B94-9625-48F2-A812-F46B92803281}"/>
          </ac:spMkLst>
        </pc:spChg>
        <pc:spChg chg="del">
          <ac:chgData name="Nguyen, Mien" userId="S::mien.nguyen@ucdenver.edu::7a5ade78-ce75-466c-a2f0-ab1e1b555b0b" providerId="AD" clId="Web-{92787C47-7B02-ACB9-79C3-AB79D0F6A94E}" dt="2019-04-09T01:20:46.989" v="34"/>
          <ac:spMkLst>
            <pc:docMk/>
            <pc:sldMk cId="3988598004" sldId="277"/>
            <ac:spMk id="24" creationId="{EFCD90BE-DCCD-41E5-96FC-B875DC84CBFA}"/>
          </ac:spMkLst>
        </pc:spChg>
        <pc:spChg chg="del mod">
          <ac:chgData name="Nguyen, Mien" userId="S::mien.nguyen@ucdenver.edu::7a5ade78-ce75-466c-a2f0-ab1e1b555b0b" providerId="AD" clId="Web-{92787C47-7B02-ACB9-79C3-AB79D0F6A94E}" dt="2019-04-09T01:18:52.864" v="32"/>
          <ac:spMkLst>
            <pc:docMk/>
            <pc:sldMk cId="3988598004" sldId="277"/>
            <ac:spMk id="25" creationId="{EBFE50DB-6855-4160-9098-7B9AA9B20B5C}"/>
          </ac:spMkLst>
        </pc:spChg>
        <pc:spChg chg="del mod">
          <ac:chgData name="Nguyen, Mien" userId="S::mien.nguyen@ucdenver.edu::7a5ade78-ce75-466c-a2f0-ab1e1b555b0b" providerId="AD" clId="Web-{92787C47-7B02-ACB9-79C3-AB79D0F6A94E}" dt="2019-04-09T01:20:52.177" v="35"/>
          <ac:spMkLst>
            <pc:docMk/>
            <pc:sldMk cId="3988598004" sldId="277"/>
            <ac:spMk id="26" creationId="{58242BB8-DAFF-4836-813E-BB296662F300}"/>
          </ac:spMkLst>
        </pc:spChg>
        <pc:spChg chg="del">
          <ac:chgData name="Nguyen, Mien" userId="S::mien.nguyen@ucdenver.edu::7a5ade78-ce75-466c-a2f0-ab1e1b555b0b" providerId="AD" clId="Web-{92787C47-7B02-ACB9-79C3-AB79D0F6A94E}" dt="2019-04-09T01:20:55.646" v="36"/>
          <ac:spMkLst>
            <pc:docMk/>
            <pc:sldMk cId="3988598004" sldId="277"/>
            <ac:spMk id="27" creationId="{48062A73-D454-4936-9DB4-FC8680D7E4CC}"/>
          </ac:spMkLst>
        </pc:spChg>
        <pc:spChg chg="del mod">
          <ac:chgData name="Nguyen, Mien" userId="S::mien.nguyen@ucdenver.edu::7a5ade78-ce75-466c-a2f0-ab1e1b555b0b" providerId="AD" clId="Web-{92787C47-7B02-ACB9-79C3-AB79D0F6A94E}" dt="2019-04-09T01:19:03.520" v="33"/>
          <ac:spMkLst>
            <pc:docMk/>
            <pc:sldMk cId="3988598004" sldId="277"/>
            <ac:spMk id="28" creationId="{15D5C0DD-A54E-40AA-A557-B53A31036298}"/>
          </ac:spMkLst>
        </pc:spChg>
        <pc:picChg chg="mod">
          <ac:chgData name="Nguyen, Mien" userId="S::mien.nguyen@ucdenver.edu::7a5ade78-ce75-466c-a2f0-ab1e1b555b0b" providerId="AD" clId="Web-{92787C47-7B02-ACB9-79C3-AB79D0F6A94E}" dt="2019-04-09T01:21:05.208" v="37" actId="1076"/>
          <ac:picMkLst>
            <pc:docMk/>
            <pc:sldMk cId="3988598004" sldId="277"/>
            <ac:picMk id="11" creationId="{565F2973-D175-426A-B8BA-500CB847BB18}"/>
          </ac:picMkLst>
        </pc:picChg>
      </pc:sldChg>
      <pc:sldChg chg="del">
        <pc:chgData name="Nguyen, Mien" userId="S::mien.nguyen@ucdenver.edu::7a5ade78-ce75-466c-a2f0-ab1e1b555b0b" providerId="AD" clId="Web-{92787C47-7B02-ACB9-79C3-AB79D0F6A94E}" dt="2019-04-09T01:42:53.650" v="42"/>
        <pc:sldMkLst>
          <pc:docMk/>
          <pc:sldMk cId="3336469582" sldId="314"/>
        </pc:sldMkLst>
      </pc:sldChg>
      <pc:sldChg chg="addSp delSp modSp addAnim delAnim modAnim">
        <pc:chgData name="Nguyen, Mien" userId="S::mien.nguyen@ucdenver.edu::7a5ade78-ce75-466c-a2f0-ab1e1b555b0b" providerId="AD" clId="Web-{92787C47-7B02-ACB9-79C3-AB79D0F6A94E}" dt="2019-04-09T01:10:20.034" v="25"/>
        <pc:sldMkLst>
          <pc:docMk/>
          <pc:sldMk cId="2117904939" sldId="321"/>
        </pc:sldMkLst>
        <pc:spChg chg="del">
          <ac:chgData name="Nguyen, Mien" userId="S::mien.nguyen@ucdenver.edu::7a5ade78-ce75-466c-a2f0-ab1e1b555b0b" providerId="AD" clId="Web-{92787C47-7B02-ACB9-79C3-AB79D0F6A94E}" dt="2019-04-09T01:07:44.393" v="0"/>
          <ac:spMkLst>
            <pc:docMk/>
            <pc:sldMk cId="2117904939" sldId="321"/>
            <ac:spMk id="69" creationId="{85272FB7-BB86-4BD1-95D5-6A6E4D9D1712}"/>
          </ac:spMkLst>
        </pc:spChg>
        <pc:picChg chg="add mod ord">
          <ac:chgData name="Nguyen, Mien" userId="S::mien.nguyen@ucdenver.edu::7a5ade78-ce75-466c-a2f0-ab1e1b555b0b" providerId="AD" clId="Web-{92787C47-7B02-ACB9-79C3-AB79D0F6A94E}" dt="2019-04-09T01:09:53.722" v="23" actId="1076"/>
          <ac:picMkLst>
            <pc:docMk/>
            <pc:sldMk cId="2117904939" sldId="321"/>
            <ac:picMk id="3" creationId="{77437D85-6FE2-4E4D-8FF7-2DB8AEA752D5}"/>
          </ac:picMkLst>
        </pc:picChg>
        <pc:picChg chg="del">
          <ac:chgData name="Nguyen, Mien" userId="S::mien.nguyen@ucdenver.edu::7a5ade78-ce75-466c-a2f0-ab1e1b555b0b" providerId="AD" clId="Web-{92787C47-7B02-ACB9-79C3-AB79D0F6A94E}" dt="2019-04-09T01:07:46.784" v="3"/>
          <ac:picMkLst>
            <pc:docMk/>
            <pc:sldMk cId="2117904939" sldId="321"/>
            <ac:picMk id="61" creationId="{0DFA995B-2E80-450B-9AFF-9CB63BF9AF13}"/>
          </ac:picMkLst>
        </pc:picChg>
        <pc:picChg chg="del">
          <ac:chgData name="Nguyen, Mien" userId="S::mien.nguyen@ucdenver.edu::7a5ade78-ce75-466c-a2f0-ab1e1b555b0b" providerId="AD" clId="Web-{92787C47-7B02-ACB9-79C3-AB79D0F6A94E}" dt="2019-04-09T01:07:49.253" v="4"/>
          <ac:picMkLst>
            <pc:docMk/>
            <pc:sldMk cId="2117904939" sldId="321"/>
            <ac:picMk id="63" creationId="{A0922172-3AB9-41DB-8AFC-ADEC9CF0D13A}"/>
          </ac:picMkLst>
        </pc:picChg>
        <pc:picChg chg="del">
          <ac:chgData name="Nguyen, Mien" userId="S::mien.nguyen@ucdenver.edu::7a5ade78-ce75-466c-a2f0-ab1e1b555b0b" providerId="AD" clId="Web-{92787C47-7B02-ACB9-79C3-AB79D0F6A94E}" dt="2019-04-09T01:07:44.393" v="2"/>
          <ac:picMkLst>
            <pc:docMk/>
            <pc:sldMk cId="2117904939" sldId="321"/>
            <ac:picMk id="65" creationId="{3723678B-A638-4DF5-8880-0A3100A754D7}"/>
          </ac:picMkLst>
        </pc:picChg>
        <pc:picChg chg="del">
          <ac:chgData name="Nguyen, Mien" userId="S::mien.nguyen@ucdenver.edu::7a5ade78-ce75-466c-a2f0-ab1e1b555b0b" providerId="AD" clId="Web-{92787C47-7B02-ACB9-79C3-AB79D0F6A94E}" dt="2019-04-09T01:07:44.393" v="1"/>
          <ac:picMkLst>
            <pc:docMk/>
            <pc:sldMk cId="2117904939" sldId="321"/>
            <ac:picMk id="67" creationId="{ED998A8A-7812-4E88-BC27-D56468419FA4}"/>
          </ac:picMkLst>
        </pc:picChg>
      </pc:sldChg>
    </pc:docChg>
  </pc:docChgLst>
  <pc:docChgLst>
    <pc:chgData name="Henry, Jeremy" userId="S::jeremy.henry@ucdenver.edu::165e3c9f-6eba-4df2-ae0e-53f1fe77b741" providerId="AD" clId="Web-{85DD1A37-64A6-6946-DDBD-8F8B61F65399}"/>
    <pc:docChg chg="addSld delSld modSld sldOrd">
      <pc:chgData name="Henry, Jeremy" userId="S::jeremy.henry@ucdenver.edu::165e3c9f-6eba-4df2-ae0e-53f1fe77b741" providerId="AD" clId="Web-{85DD1A37-64A6-6946-DDBD-8F8B61F65399}" dt="2019-04-07T06:06:54.717" v="2178" actId="20577"/>
      <pc:docMkLst>
        <pc:docMk/>
      </pc:docMkLst>
      <pc:sldChg chg="modSp">
        <pc:chgData name="Henry, Jeremy" userId="S::jeremy.henry@ucdenver.edu::165e3c9f-6eba-4df2-ae0e-53f1fe77b741" providerId="AD" clId="Web-{85DD1A37-64A6-6946-DDBD-8F8B61F65399}" dt="2019-04-07T03:55:41.124" v="481" actId="20577"/>
        <pc:sldMkLst>
          <pc:docMk/>
          <pc:sldMk cId="4081195929" sldId="273"/>
        </pc:sldMkLst>
        <pc:spChg chg="mod">
          <ac:chgData name="Henry, Jeremy" userId="S::jeremy.henry@ucdenver.edu::165e3c9f-6eba-4df2-ae0e-53f1fe77b741" providerId="AD" clId="Web-{85DD1A37-64A6-6946-DDBD-8F8B61F65399}" dt="2019-04-07T03:55:41.124" v="481" actId="20577"/>
          <ac:spMkLst>
            <pc:docMk/>
            <pc:sldMk cId="4081195929" sldId="273"/>
            <ac:spMk id="3" creationId="{DBF6B371-EE11-1246-A36E-6284435FE9AC}"/>
          </ac:spMkLst>
        </pc:spChg>
      </pc:sldChg>
      <pc:sldChg chg="modSp">
        <pc:chgData name="Henry, Jeremy" userId="S::jeremy.henry@ucdenver.edu::165e3c9f-6eba-4df2-ae0e-53f1fe77b741" providerId="AD" clId="Web-{85DD1A37-64A6-6946-DDBD-8F8B61F65399}" dt="2019-04-07T05:53:41.716" v="1748" actId="20577"/>
        <pc:sldMkLst>
          <pc:docMk/>
          <pc:sldMk cId="2168235713" sldId="292"/>
        </pc:sldMkLst>
        <pc:spChg chg="mod">
          <ac:chgData name="Henry, Jeremy" userId="S::jeremy.henry@ucdenver.edu::165e3c9f-6eba-4df2-ae0e-53f1fe77b741" providerId="AD" clId="Web-{85DD1A37-64A6-6946-DDBD-8F8B61F65399}" dt="2019-04-07T05:53:41.716" v="1748" actId="20577"/>
          <ac:spMkLst>
            <pc:docMk/>
            <pc:sldMk cId="2168235713" sldId="292"/>
            <ac:spMk id="3" creationId="{C3055E9E-3BC8-854A-8C7D-352472CEEC32}"/>
          </ac:spMkLst>
        </pc:spChg>
      </pc:sldChg>
      <pc:sldChg chg="modSp new">
        <pc:chgData name="Henry, Jeremy" userId="S::jeremy.henry@ucdenver.edu::165e3c9f-6eba-4df2-ae0e-53f1fe77b741" providerId="AD" clId="Web-{85DD1A37-64A6-6946-DDBD-8F8B61F65399}" dt="2019-04-07T04:15:52.627" v="1003" actId="20577"/>
        <pc:sldMkLst>
          <pc:docMk/>
          <pc:sldMk cId="3591009699" sldId="301"/>
        </pc:sldMkLst>
        <pc:spChg chg="mod">
          <ac:chgData name="Henry, Jeremy" userId="S::jeremy.henry@ucdenver.edu::165e3c9f-6eba-4df2-ae0e-53f1fe77b741" providerId="AD" clId="Web-{85DD1A37-64A6-6946-DDBD-8F8B61F65399}" dt="2019-04-07T03:42:20.209" v="194" actId="20577"/>
          <ac:spMkLst>
            <pc:docMk/>
            <pc:sldMk cId="3591009699" sldId="301"/>
            <ac:spMk id="2" creationId="{1CDD777F-4B09-4443-A07C-98B650DE274F}"/>
          </ac:spMkLst>
        </pc:spChg>
        <pc:spChg chg="mod">
          <ac:chgData name="Henry, Jeremy" userId="S::jeremy.henry@ucdenver.edu::165e3c9f-6eba-4df2-ae0e-53f1fe77b741" providerId="AD" clId="Web-{85DD1A37-64A6-6946-DDBD-8F8B61F65399}" dt="2019-04-07T04:15:52.627" v="1003" actId="20577"/>
          <ac:spMkLst>
            <pc:docMk/>
            <pc:sldMk cId="3591009699" sldId="301"/>
            <ac:spMk id="3" creationId="{78A659E9-61F6-4445-97E9-B0FD7B6308EC}"/>
          </ac:spMkLst>
        </pc:spChg>
      </pc:sldChg>
      <pc:sldChg chg="modSp new">
        <pc:chgData name="Henry, Jeremy" userId="S::jeremy.henry@ucdenver.edu::165e3c9f-6eba-4df2-ae0e-53f1fe77b741" providerId="AD" clId="Web-{85DD1A37-64A6-6946-DDBD-8F8B61F65399}" dt="2019-04-07T05:22:34.904" v="1286" actId="20577"/>
        <pc:sldMkLst>
          <pc:docMk/>
          <pc:sldMk cId="3336485698" sldId="302"/>
        </pc:sldMkLst>
        <pc:spChg chg="mod">
          <ac:chgData name="Henry, Jeremy" userId="S::jeremy.henry@ucdenver.edu::165e3c9f-6eba-4df2-ae0e-53f1fe77b741" providerId="AD" clId="Web-{85DD1A37-64A6-6946-DDBD-8F8B61F65399}" dt="2019-04-07T04:48:00.125" v="1045" actId="20577"/>
          <ac:spMkLst>
            <pc:docMk/>
            <pc:sldMk cId="3336485698" sldId="302"/>
            <ac:spMk id="2" creationId="{0CADEFDC-A5B5-4A4F-86B8-01CB0A5EB640}"/>
          </ac:spMkLst>
        </pc:spChg>
        <pc:spChg chg="mod">
          <ac:chgData name="Henry, Jeremy" userId="S::jeremy.henry@ucdenver.edu::165e3c9f-6eba-4df2-ae0e-53f1fe77b741" providerId="AD" clId="Web-{85DD1A37-64A6-6946-DDBD-8F8B61F65399}" dt="2019-04-07T05:22:34.904" v="1286" actId="20577"/>
          <ac:spMkLst>
            <pc:docMk/>
            <pc:sldMk cId="3336485698" sldId="302"/>
            <ac:spMk id="3" creationId="{98387D57-CD73-4229-A800-EED71A9950B6}"/>
          </ac:spMkLst>
        </pc:spChg>
      </pc:sldChg>
      <pc:sldChg chg="modSp new">
        <pc:chgData name="Henry, Jeremy" userId="S::jeremy.henry@ucdenver.edu::165e3c9f-6eba-4df2-ae0e-53f1fe77b741" providerId="AD" clId="Web-{85DD1A37-64A6-6946-DDBD-8F8B61F65399}" dt="2019-04-07T06:04:34.811" v="2176" actId="20577"/>
        <pc:sldMkLst>
          <pc:docMk/>
          <pc:sldMk cId="4031464822" sldId="305"/>
        </pc:sldMkLst>
        <pc:spChg chg="mod">
          <ac:chgData name="Henry, Jeremy" userId="S::jeremy.henry@ucdenver.edu::165e3c9f-6eba-4df2-ae0e-53f1fe77b741" providerId="AD" clId="Web-{85DD1A37-64A6-6946-DDBD-8F8B61F65399}" dt="2019-04-07T05:58:37.061" v="1755" actId="20577"/>
          <ac:spMkLst>
            <pc:docMk/>
            <pc:sldMk cId="4031464822" sldId="305"/>
            <ac:spMk id="2" creationId="{9821FCB6-6623-4B82-8914-B5078E8DBCDE}"/>
          </ac:spMkLst>
        </pc:spChg>
        <pc:spChg chg="mod">
          <ac:chgData name="Henry, Jeremy" userId="S::jeremy.henry@ucdenver.edu::165e3c9f-6eba-4df2-ae0e-53f1fe77b741" providerId="AD" clId="Web-{85DD1A37-64A6-6946-DDBD-8F8B61F65399}" dt="2019-04-07T06:04:34.811" v="2176" actId="20577"/>
          <ac:spMkLst>
            <pc:docMk/>
            <pc:sldMk cId="4031464822" sldId="305"/>
            <ac:spMk id="3" creationId="{5B2D7501-5D30-4C71-A51C-DDFE1DA80B99}"/>
          </ac:spMkLst>
        </pc:spChg>
      </pc:sldChg>
    </pc:docChg>
  </pc:docChgLst>
  <pc:docChgLst>
    <pc:chgData name="Nguyen, Mien" userId="S::mien.nguyen@ucdenver.edu::7a5ade78-ce75-466c-a2f0-ab1e1b555b0b" providerId="AD" clId="Web-{84DD92AB-F06B-4685-8CD4-395B18BE307E}"/>
    <pc:docChg chg="addSld delSld modSld sldOrd">
      <pc:chgData name="Nguyen, Mien" userId="S::mien.nguyen@ucdenver.edu::7a5ade78-ce75-466c-a2f0-ab1e1b555b0b" providerId="AD" clId="Web-{84DD92AB-F06B-4685-8CD4-395B18BE307E}" dt="2019-04-04T04:01:02.708" v="1039" actId="20577"/>
      <pc:docMkLst>
        <pc:docMk/>
      </pc:docMkLst>
      <pc:sldChg chg="modSp">
        <pc:chgData name="Nguyen, Mien" userId="S::mien.nguyen@ucdenver.edu::7a5ade78-ce75-466c-a2f0-ab1e1b555b0b" providerId="AD" clId="Web-{84DD92AB-F06B-4685-8CD4-395B18BE307E}" dt="2019-04-04T01:46:40.257" v="8" actId="1076"/>
        <pc:sldMkLst>
          <pc:docMk/>
          <pc:sldMk cId="928743943" sldId="281"/>
        </pc:sldMkLst>
        <pc:graphicFrameChg chg="mod">
          <ac:chgData name="Nguyen, Mien" userId="S::mien.nguyen@ucdenver.edu::7a5ade78-ce75-466c-a2f0-ab1e1b555b0b" providerId="AD" clId="Web-{84DD92AB-F06B-4685-8CD4-395B18BE307E}" dt="2019-04-04T01:46:40.257" v="8" actId="1076"/>
          <ac:graphicFrameMkLst>
            <pc:docMk/>
            <pc:sldMk cId="928743943" sldId="281"/>
            <ac:graphicFrameMk id="7" creationId="{1E332E4F-F4CF-496F-8346-C2C0415656C3}"/>
          </ac:graphicFrameMkLst>
        </pc:graphicFrameChg>
      </pc:sldChg>
      <pc:sldChg chg="modSp addAnim delAnim modAnim">
        <pc:chgData name="Nguyen, Mien" userId="S::mien.nguyen@ucdenver.edu::7a5ade78-ce75-466c-a2f0-ab1e1b555b0b" providerId="AD" clId="Web-{84DD92AB-F06B-4685-8CD4-395B18BE307E}" dt="2019-04-04T01:46:24.085" v="5" actId="1076"/>
        <pc:sldMkLst>
          <pc:docMk/>
          <pc:sldMk cId="1256893631" sldId="282"/>
        </pc:sldMkLst>
        <pc:graphicFrameChg chg="mod">
          <ac:chgData name="Nguyen, Mien" userId="S::mien.nguyen@ucdenver.edu::7a5ade78-ce75-466c-a2f0-ab1e1b555b0b" providerId="AD" clId="Web-{84DD92AB-F06B-4685-8CD4-395B18BE307E}" dt="2019-04-04T01:46:24.085" v="5" actId="1076"/>
          <ac:graphicFrameMkLst>
            <pc:docMk/>
            <pc:sldMk cId="1256893631" sldId="282"/>
            <ac:graphicFrameMk id="7" creationId="{1E332E4F-F4CF-496F-8346-C2C0415656C3}"/>
          </ac:graphicFrameMkLst>
        </pc:graphicFrameChg>
      </pc:sldChg>
      <pc:sldChg chg="addSp delSp modSp addAnim delAnim modAnim">
        <pc:chgData name="Nguyen, Mien" userId="S::mien.nguyen@ucdenver.edu::7a5ade78-ce75-466c-a2f0-ab1e1b555b0b" providerId="AD" clId="Web-{84DD92AB-F06B-4685-8CD4-395B18BE307E}" dt="2019-04-04T03:07:46.681" v="233"/>
        <pc:sldMkLst>
          <pc:docMk/>
          <pc:sldMk cId="3359455196" sldId="284"/>
        </pc:sldMkLst>
        <pc:spChg chg="add del">
          <ac:chgData name="Nguyen, Mien" userId="S::mien.nguyen@ucdenver.edu::7a5ade78-ce75-466c-a2f0-ab1e1b555b0b" providerId="AD" clId="Web-{84DD92AB-F06B-4685-8CD4-395B18BE307E}" dt="2019-04-04T02:57:53.803" v="203"/>
          <ac:spMkLst>
            <pc:docMk/>
            <pc:sldMk cId="3359455196" sldId="284"/>
            <ac:spMk id="12" creationId="{36C2B16B-8EBA-4800-B35A-5961ECD6868E}"/>
          </ac:spMkLst>
        </pc:spChg>
        <pc:spChg chg="add del mod">
          <ac:chgData name="Nguyen, Mien" userId="S::mien.nguyen@ucdenver.edu::7a5ade78-ce75-466c-a2f0-ab1e1b555b0b" providerId="AD" clId="Web-{84DD92AB-F06B-4685-8CD4-395B18BE307E}" dt="2019-04-04T03:00:13.151" v="210"/>
          <ac:spMkLst>
            <pc:docMk/>
            <pc:sldMk cId="3359455196" sldId="284"/>
            <ac:spMk id="13" creationId="{133E66CF-9F4B-43DE-9E58-A17BEA7A36B8}"/>
          </ac:spMkLst>
        </pc:spChg>
        <pc:picChg chg="add mod">
          <ac:chgData name="Nguyen, Mien" userId="S::mien.nguyen@ucdenver.edu::7a5ade78-ce75-466c-a2f0-ab1e1b555b0b" providerId="AD" clId="Web-{84DD92AB-F06B-4685-8CD4-395B18BE307E}" dt="2019-04-04T02:54:02.311" v="171" actId="1076"/>
          <ac:picMkLst>
            <pc:docMk/>
            <pc:sldMk cId="3359455196" sldId="284"/>
            <ac:picMk id="3" creationId="{0BC024F4-BC43-4D70-B2E6-D25910034907}"/>
          </ac:picMkLst>
        </pc:picChg>
        <pc:picChg chg="add del mod">
          <ac:chgData name="Nguyen, Mien" userId="S::mien.nguyen@ucdenver.edu::7a5ade78-ce75-466c-a2f0-ab1e1b555b0b" providerId="AD" clId="Web-{84DD92AB-F06B-4685-8CD4-395B18BE307E}" dt="2019-04-04T02:00:37.613" v="10"/>
          <ac:picMkLst>
            <pc:docMk/>
            <pc:sldMk cId="3359455196" sldId="284"/>
            <ac:picMk id="3" creationId="{EA8FB7CD-6A74-477B-84A4-8535654A5411}"/>
          </ac:picMkLst>
        </pc:picChg>
        <pc:picChg chg="add del mod">
          <ac:chgData name="Nguyen, Mien" userId="S::mien.nguyen@ucdenver.edu::7a5ade78-ce75-466c-a2f0-ab1e1b555b0b" providerId="AD" clId="Web-{84DD92AB-F06B-4685-8CD4-395B18BE307E}" dt="2019-04-04T02:53:16.935" v="162"/>
          <ac:picMkLst>
            <pc:docMk/>
            <pc:sldMk cId="3359455196" sldId="284"/>
            <ac:picMk id="5" creationId="{38B96AFA-E75B-4993-888B-57C4CB37D93A}"/>
          </ac:picMkLst>
        </pc:picChg>
        <pc:picChg chg="add mod">
          <ac:chgData name="Nguyen, Mien" userId="S::mien.nguyen@ucdenver.edu::7a5ade78-ce75-466c-a2f0-ab1e1b555b0b" providerId="AD" clId="Web-{84DD92AB-F06B-4685-8CD4-395B18BE307E}" dt="2019-04-04T02:54:48.750" v="179" actId="1076"/>
          <ac:picMkLst>
            <pc:docMk/>
            <pc:sldMk cId="3359455196" sldId="284"/>
            <ac:picMk id="6" creationId="{EBF7AF2A-6301-48C1-BF93-C7135A0F7B20}"/>
          </ac:picMkLst>
        </pc:picChg>
        <pc:picChg chg="add del mod">
          <ac:chgData name="Nguyen, Mien" userId="S::mien.nguyen@ucdenver.edu::7a5ade78-ce75-466c-a2f0-ab1e1b555b0b" providerId="AD" clId="Web-{84DD92AB-F06B-4685-8CD4-395B18BE307E}" dt="2019-04-04T02:04:52.610" v="28"/>
          <ac:picMkLst>
            <pc:docMk/>
            <pc:sldMk cId="3359455196" sldId="284"/>
            <ac:picMk id="7" creationId="{958930DB-9F96-4097-B67D-518118AF4FB9}"/>
          </ac:picMkLst>
        </pc:picChg>
        <pc:picChg chg="add mod">
          <ac:chgData name="Nguyen, Mien" userId="S::mien.nguyen@ucdenver.edu::7a5ade78-ce75-466c-a2f0-ab1e1b555b0b" providerId="AD" clId="Web-{84DD92AB-F06B-4685-8CD4-395B18BE307E}" dt="2019-04-04T02:56:30.269" v="194" actId="1076"/>
          <ac:picMkLst>
            <pc:docMk/>
            <pc:sldMk cId="3359455196" sldId="284"/>
            <ac:picMk id="8" creationId="{241CE866-38E1-41D2-B588-C9687C9AD8AE}"/>
          </ac:picMkLst>
        </pc:picChg>
        <pc:picChg chg="add del mod">
          <ac:chgData name="Nguyen, Mien" userId="S::mien.nguyen@ucdenver.edu::7a5ade78-ce75-466c-a2f0-ab1e1b555b0b" providerId="AD" clId="Web-{84DD92AB-F06B-4685-8CD4-395B18BE307E}" dt="2019-04-04T02:32:59.994" v="161"/>
          <ac:picMkLst>
            <pc:docMk/>
            <pc:sldMk cId="3359455196" sldId="284"/>
            <ac:picMk id="10" creationId="{3AE5B18F-6BF8-47B5-A911-EC9F4274AE74}"/>
          </ac:picMkLst>
        </pc:picChg>
        <pc:picChg chg="add mod">
          <ac:chgData name="Nguyen, Mien" userId="S::mien.nguyen@ucdenver.edu::7a5ade78-ce75-466c-a2f0-ab1e1b555b0b" providerId="AD" clId="Web-{84DD92AB-F06B-4685-8CD4-395B18BE307E}" dt="2019-04-04T02:57:18.067" v="201" actId="1076"/>
          <ac:picMkLst>
            <pc:docMk/>
            <pc:sldMk cId="3359455196" sldId="284"/>
            <ac:picMk id="10" creationId="{FDFE3516-0577-4FE2-A538-9301E5F55B15}"/>
          </ac:picMkLst>
        </pc:picChg>
        <pc:picChg chg="add mod">
          <ac:chgData name="Nguyen, Mien" userId="S::mien.nguyen@ucdenver.edu::7a5ade78-ce75-466c-a2f0-ab1e1b555b0b" providerId="AD" clId="Web-{84DD92AB-F06B-4685-8CD4-395B18BE307E}" dt="2019-04-04T03:06:23.163" v="218" actId="1076"/>
          <ac:picMkLst>
            <pc:docMk/>
            <pc:sldMk cId="3359455196" sldId="284"/>
            <ac:picMk id="14" creationId="{80F7C51E-6C4F-4447-A416-EAB6827CC40C}"/>
          </ac:picMkLst>
        </pc:picChg>
        <pc:picChg chg="add mod">
          <ac:chgData name="Nguyen, Mien" userId="S::mien.nguyen@ucdenver.edu::7a5ade78-ce75-466c-a2f0-ab1e1b555b0b" providerId="AD" clId="Web-{84DD92AB-F06B-4685-8CD4-395B18BE307E}" dt="2019-04-04T03:07:00.086" v="225" actId="1076"/>
          <ac:picMkLst>
            <pc:docMk/>
            <pc:sldMk cId="3359455196" sldId="284"/>
            <ac:picMk id="16" creationId="{F0F9A935-5806-4D25-AA30-0247772B4945}"/>
          </ac:picMkLst>
        </pc:picChg>
        <pc:picChg chg="add mod">
          <ac:chgData name="Nguyen, Mien" userId="S::mien.nguyen@ucdenver.edu::7a5ade78-ce75-466c-a2f0-ab1e1b555b0b" providerId="AD" clId="Web-{84DD92AB-F06B-4685-8CD4-395B18BE307E}" dt="2019-04-04T03:07:37.384" v="231" actId="1076"/>
          <ac:picMkLst>
            <pc:docMk/>
            <pc:sldMk cId="3359455196" sldId="284"/>
            <ac:picMk id="18" creationId="{47A54546-FCC6-473E-9931-F7A50133EBA1}"/>
          </ac:picMkLst>
        </pc:picChg>
      </pc:sldChg>
      <pc:sldChg chg="addSp delSp modSp add ord replId addAnim delAnim modAnim">
        <pc:chgData name="Nguyen, Mien" userId="S::mien.nguyen@ucdenver.edu::7a5ade78-ce75-466c-a2f0-ab1e1b555b0b" providerId="AD" clId="Web-{84DD92AB-F06B-4685-8CD4-395B18BE307E}" dt="2019-04-04T02:23:29.933" v="98"/>
        <pc:sldMkLst>
          <pc:docMk/>
          <pc:sldMk cId="4125639422" sldId="286"/>
        </pc:sldMkLst>
        <pc:spChg chg="add del mod ord">
          <ac:chgData name="Nguyen, Mien" userId="S::mien.nguyen@ucdenver.edu::7a5ade78-ce75-466c-a2f0-ab1e1b555b0b" providerId="AD" clId="Web-{84DD92AB-F06B-4685-8CD4-395B18BE307E}" dt="2019-04-04T02:19:45.687" v="90"/>
          <ac:spMkLst>
            <pc:docMk/>
            <pc:sldMk cId="4125639422" sldId="286"/>
            <ac:spMk id="3" creationId="{F4331481-9244-46D3-8B4B-FEE2BE32C532}"/>
          </ac:spMkLst>
        </pc:spChg>
        <pc:spChg chg="add del">
          <ac:chgData name="Nguyen, Mien" userId="S::mien.nguyen@ucdenver.edu::7a5ade78-ce75-466c-a2f0-ab1e1b555b0b" providerId="AD" clId="Web-{84DD92AB-F06B-4685-8CD4-395B18BE307E}" dt="2019-04-04T02:06:17.286" v="34"/>
          <ac:spMkLst>
            <pc:docMk/>
            <pc:sldMk cId="4125639422" sldId="286"/>
            <ac:spMk id="4" creationId="{9D8C363D-F484-4924-8007-A9CA75826E76}"/>
          </ac:spMkLst>
        </pc:spChg>
        <pc:spChg chg="add del mod">
          <ac:chgData name="Nguyen, Mien" userId="S::mien.nguyen@ucdenver.edu::7a5ade78-ce75-466c-a2f0-ab1e1b555b0b" providerId="AD" clId="Web-{84DD92AB-F06B-4685-8CD4-395B18BE307E}" dt="2019-04-04T02:10:11.970" v="62"/>
          <ac:spMkLst>
            <pc:docMk/>
            <pc:sldMk cId="4125639422" sldId="286"/>
            <ac:spMk id="5" creationId="{68864CF5-08BF-477E-B7CC-0BDFAA3A692B}"/>
          </ac:spMkLst>
        </pc:spChg>
        <pc:spChg chg="add del mod">
          <ac:chgData name="Nguyen, Mien" userId="S::mien.nguyen@ucdenver.edu::7a5ade78-ce75-466c-a2f0-ab1e1b555b0b" providerId="AD" clId="Web-{84DD92AB-F06B-4685-8CD4-395B18BE307E}" dt="2019-04-04T02:09:49.844" v="57"/>
          <ac:spMkLst>
            <pc:docMk/>
            <pc:sldMk cId="4125639422" sldId="286"/>
            <ac:spMk id="9" creationId="{ACE20527-668A-4CEC-A47F-DB8CC386A195}"/>
          </ac:spMkLst>
        </pc:spChg>
        <pc:spChg chg="add del mod">
          <ac:chgData name="Nguyen, Mien" userId="S::mien.nguyen@ucdenver.edu::7a5ade78-ce75-466c-a2f0-ab1e1b555b0b" providerId="AD" clId="Web-{84DD92AB-F06B-4685-8CD4-395B18BE307E}" dt="2019-04-04T02:23:29.933" v="98"/>
          <ac:spMkLst>
            <pc:docMk/>
            <pc:sldMk cId="4125639422" sldId="286"/>
            <ac:spMk id="10" creationId="{F933F16A-1D71-46C9-B21D-47E148F909EA}"/>
          </ac:spMkLst>
        </pc:spChg>
        <pc:picChg chg="mod">
          <ac:chgData name="Nguyen, Mien" userId="S::mien.nguyen@ucdenver.edu::7a5ade78-ce75-466c-a2f0-ab1e1b555b0b" providerId="AD" clId="Web-{84DD92AB-F06B-4685-8CD4-395B18BE307E}" dt="2019-04-04T02:15:03.532" v="81" actId="1076"/>
          <ac:picMkLst>
            <pc:docMk/>
            <pc:sldMk cId="4125639422" sldId="286"/>
            <ac:picMk id="7" creationId="{958930DB-9F96-4097-B67D-518118AF4FB9}"/>
          </ac:picMkLst>
        </pc:picChg>
      </pc:sldChg>
      <pc:sldChg chg="addSp delSp modSp add ord replId addAnim delAnim modAnim">
        <pc:chgData name="Nguyen, Mien" userId="S::mien.nguyen@ucdenver.edu::7a5ade78-ce75-466c-a2f0-ab1e1b555b0b" providerId="AD" clId="Web-{84DD92AB-F06B-4685-8CD4-395B18BE307E}" dt="2019-04-04T02:28:01.228" v="141"/>
        <pc:sldMkLst>
          <pc:docMk/>
          <pc:sldMk cId="3959193854" sldId="287"/>
        </pc:sldMkLst>
        <pc:spChg chg="add del">
          <ac:chgData name="Nguyen, Mien" userId="S::mien.nguyen@ucdenver.edu::7a5ade78-ce75-466c-a2f0-ab1e1b555b0b" providerId="AD" clId="Web-{84DD92AB-F06B-4685-8CD4-395B18BE307E}" dt="2019-04-04T02:24:10.248" v="113"/>
          <ac:spMkLst>
            <pc:docMk/>
            <pc:sldMk cId="3959193854" sldId="287"/>
            <ac:spMk id="3" creationId="{F4331481-9244-46D3-8B4B-FEE2BE32C532}"/>
          </ac:spMkLst>
        </pc:spChg>
        <pc:spChg chg="add del">
          <ac:chgData name="Nguyen, Mien" userId="S::mien.nguyen@ucdenver.edu::7a5ade78-ce75-466c-a2f0-ab1e1b555b0b" providerId="AD" clId="Web-{84DD92AB-F06B-4685-8CD4-395B18BE307E}" dt="2019-04-04T02:24:13.529" v="114"/>
          <ac:spMkLst>
            <pc:docMk/>
            <pc:sldMk cId="3959193854" sldId="287"/>
            <ac:spMk id="10" creationId="{F933F16A-1D71-46C9-B21D-47E148F909EA}"/>
          </ac:spMkLst>
        </pc:spChg>
        <pc:picChg chg="add del mod">
          <ac:chgData name="Nguyen, Mien" userId="S::mien.nguyen@ucdenver.edu::7a5ade78-ce75-466c-a2f0-ab1e1b555b0b" providerId="AD" clId="Web-{84DD92AB-F06B-4685-8CD4-395B18BE307E}" dt="2019-04-04T02:23:57.106" v="103"/>
          <ac:picMkLst>
            <pc:docMk/>
            <pc:sldMk cId="3959193854" sldId="287"/>
            <ac:picMk id="4" creationId="{19DEE4B0-770E-4226-93DF-A887218B477F}"/>
          </ac:picMkLst>
        </pc:picChg>
        <pc:picChg chg="add mod">
          <ac:chgData name="Nguyen, Mien" userId="S::mien.nguyen@ucdenver.edu::7a5ade78-ce75-466c-a2f0-ab1e1b555b0b" providerId="AD" clId="Web-{84DD92AB-F06B-4685-8CD4-395B18BE307E}" dt="2019-04-04T02:25:42.440" v="131" actId="1076"/>
          <ac:picMkLst>
            <pc:docMk/>
            <pc:sldMk cId="3959193854" sldId="287"/>
            <ac:picMk id="6" creationId="{599593B6-D891-45EC-9364-176856D35AE7}"/>
          </ac:picMkLst>
        </pc:picChg>
        <pc:picChg chg="add del mod">
          <ac:chgData name="Nguyen, Mien" userId="S::mien.nguyen@ucdenver.edu::7a5ade78-ce75-466c-a2f0-ab1e1b555b0b" providerId="AD" clId="Web-{84DD92AB-F06B-4685-8CD4-395B18BE307E}" dt="2019-04-04T02:25:31.564" v="129"/>
          <ac:picMkLst>
            <pc:docMk/>
            <pc:sldMk cId="3959193854" sldId="287"/>
            <ac:picMk id="7" creationId="{958930DB-9F96-4097-B67D-518118AF4FB9}"/>
          </ac:picMkLst>
        </pc:picChg>
        <pc:picChg chg="add mod">
          <ac:chgData name="Nguyen, Mien" userId="S::mien.nguyen@ucdenver.edu::7a5ade78-ce75-466c-a2f0-ab1e1b555b0b" providerId="AD" clId="Web-{84DD92AB-F06B-4685-8CD4-395B18BE307E}" dt="2019-04-04T02:27:56.275" v="139" actId="1076"/>
          <ac:picMkLst>
            <pc:docMk/>
            <pc:sldMk cId="3959193854" sldId="287"/>
            <ac:picMk id="9" creationId="{7EF73705-AD11-4A8D-93D1-FACF4A9A2522}"/>
          </ac:picMkLst>
        </pc:picChg>
      </pc:sldChg>
      <pc:sldChg chg="add replId">
        <pc:chgData name="Nguyen, Mien" userId="S::mien.nguyen@ucdenver.edu::7a5ade78-ce75-466c-a2f0-ab1e1b555b0b" providerId="AD" clId="Web-{84DD92AB-F06B-4685-8CD4-395B18BE307E}" dt="2019-04-04T02:32:54.322" v="160"/>
        <pc:sldMkLst>
          <pc:docMk/>
          <pc:sldMk cId="1199264935" sldId="288"/>
        </pc:sldMkLst>
      </pc:sldChg>
      <pc:sldChg chg="addSp delSp modSp add ord replId addAnim delAnim modAnim">
        <pc:chgData name="Nguyen, Mien" userId="S::mien.nguyen@ucdenver.edu::7a5ade78-ce75-466c-a2f0-ab1e1b555b0b" providerId="AD" clId="Web-{84DD92AB-F06B-4685-8CD4-395B18BE307E}" dt="2019-04-04T04:00:57.474" v="1037" actId="20577"/>
        <pc:sldMkLst>
          <pc:docMk/>
          <pc:sldMk cId="2366199571" sldId="289"/>
        </pc:sldMkLst>
        <pc:spChg chg="mod ord">
          <ac:chgData name="Nguyen, Mien" userId="S::mien.nguyen@ucdenver.edu::7a5ade78-ce75-466c-a2f0-ab1e1b555b0b" providerId="AD" clId="Web-{84DD92AB-F06B-4685-8CD4-395B18BE307E}" dt="2019-04-04T03:53:24.053" v="994"/>
          <ac:spMkLst>
            <pc:docMk/>
            <pc:sldMk cId="2366199571" sldId="289"/>
            <ac:spMk id="2" creationId="{8105564E-5D6E-4F60-861F-8F52E3CF9E8E}"/>
          </ac:spMkLst>
        </pc:spChg>
        <pc:spChg chg="add mod ord">
          <ac:chgData name="Nguyen, Mien" userId="S::mien.nguyen@ucdenver.edu::7a5ade78-ce75-466c-a2f0-ab1e1b555b0b" providerId="AD" clId="Web-{84DD92AB-F06B-4685-8CD4-395B18BE307E}" dt="2019-04-04T04:00:57.474" v="1037" actId="20577"/>
          <ac:spMkLst>
            <pc:docMk/>
            <pc:sldMk cId="2366199571" sldId="289"/>
            <ac:spMk id="5" creationId="{9E3873F6-881E-46C3-9166-C6440CE9DB62}"/>
          </ac:spMkLst>
        </pc:spChg>
        <pc:spChg chg="add mod">
          <ac:chgData name="Nguyen, Mien" userId="S::mien.nguyen@ucdenver.edu::7a5ade78-ce75-466c-a2f0-ab1e1b555b0b" providerId="AD" clId="Web-{84DD92AB-F06B-4685-8CD4-395B18BE307E}" dt="2019-04-04T03:50:32.250" v="983" actId="1076"/>
          <ac:spMkLst>
            <pc:docMk/>
            <pc:sldMk cId="2366199571" sldId="289"/>
            <ac:spMk id="10" creationId="{83531E05-4A7A-49D1-B7BD-E4234663C0C4}"/>
          </ac:spMkLst>
        </pc:spChg>
        <pc:picChg chg="add del mod ord">
          <ac:chgData name="Nguyen, Mien" userId="S::mien.nguyen@ucdenver.edu::7a5ade78-ce75-466c-a2f0-ab1e1b555b0b" providerId="AD" clId="Web-{84DD92AB-F06B-4685-8CD4-395B18BE307E}" dt="2019-04-04T03:56:35.950" v="1008" actId="1076"/>
          <ac:picMkLst>
            <pc:docMk/>
            <pc:sldMk cId="2366199571" sldId="289"/>
            <ac:picMk id="3" creationId="{DFE485F1-B45F-4917-83C6-85C674E63FEB}"/>
          </ac:picMkLst>
        </pc:picChg>
        <pc:picChg chg="add mod">
          <ac:chgData name="Nguyen, Mien" userId="S::mien.nguyen@ucdenver.edu::7a5ade78-ce75-466c-a2f0-ab1e1b555b0b" providerId="AD" clId="Web-{84DD92AB-F06B-4685-8CD4-395B18BE307E}" dt="2019-04-04T03:56:43.934" v="1009" actId="1076"/>
          <ac:picMkLst>
            <pc:docMk/>
            <pc:sldMk cId="2366199571" sldId="289"/>
            <ac:picMk id="6" creationId="{77CE2111-3D7D-4168-8B4D-43F559E08028}"/>
          </ac:picMkLst>
        </pc:picChg>
        <pc:picChg chg="add del mod">
          <ac:chgData name="Nguyen, Mien" userId="S::mien.nguyen@ucdenver.edu::7a5ade78-ce75-466c-a2f0-ab1e1b555b0b" providerId="AD" clId="Web-{84DD92AB-F06B-4685-8CD4-395B18BE307E}" dt="2019-04-04T03:48:07.355" v="875"/>
          <ac:picMkLst>
            <pc:docMk/>
            <pc:sldMk cId="2366199571" sldId="289"/>
            <ac:picMk id="8" creationId="{BF52D01B-3103-41EA-9FC9-9A3F76015D5A}"/>
          </ac:picMkLst>
        </pc:picChg>
      </pc:sldChg>
    </pc:docChg>
  </pc:docChgLst>
  <pc:docChgLst>
    <pc:chgData name="Kusram, Kushal" userId="919c9c0b-c5c5-4d3c-be0c-e09e52f275a9" providerId="ADAL" clId="{3DAE75E3-7E85-6540-9523-86E2FD1672F2}"/>
    <pc:docChg chg="custSel addSld modSld">
      <pc:chgData name="Kusram, Kushal" userId="919c9c0b-c5c5-4d3c-be0c-e09e52f275a9" providerId="ADAL" clId="{3DAE75E3-7E85-6540-9523-86E2FD1672F2}" dt="2019-03-30T21:15:38.931" v="301" actId="20577"/>
      <pc:docMkLst>
        <pc:docMk/>
      </pc:docMkLst>
      <pc:sldChg chg="modSp add">
        <pc:chgData name="Kusram, Kushal" userId="919c9c0b-c5c5-4d3c-be0c-e09e52f275a9" providerId="ADAL" clId="{3DAE75E3-7E85-6540-9523-86E2FD1672F2}" dt="2019-03-30T21:15:04.076" v="233" actId="20577"/>
        <pc:sldMkLst>
          <pc:docMk/>
          <pc:sldMk cId="2139281934" sldId="266"/>
        </pc:sldMkLst>
        <pc:spChg chg="mod">
          <ac:chgData name="Kusram, Kushal" userId="919c9c0b-c5c5-4d3c-be0c-e09e52f275a9" providerId="ADAL" clId="{3DAE75E3-7E85-6540-9523-86E2FD1672F2}" dt="2019-03-30T21:15:01.932" v="227" actId="20577"/>
          <ac:spMkLst>
            <pc:docMk/>
            <pc:sldMk cId="2139281934" sldId="266"/>
            <ac:spMk id="2" creationId="{CB79D397-AF64-CE41-BB0D-F54B026DD09F}"/>
          </ac:spMkLst>
        </pc:spChg>
        <pc:spChg chg="mod">
          <ac:chgData name="Kusram, Kushal" userId="919c9c0b-c5c5-4d3c-be0c-e09e52f275a9" providerId="ADAL" clId="{3DAE75E3-7E85-6540-9523-86E2FD1672F2}" dt="2019-03-30T21:15:04.076" v="233" actId="20577"/>
          <ac:spMkLst>
            <pc:docMk/>
            <pc:sldMk cId="2139281934" sldId="266"/>
            <ac:spMk id="3" creationId="{1FF6B2C8-22F3-224A-A4AF-1BFDF7A92022}"/>
          </ac:spMkLst>
        </pc:spChg>
      </pc:sldChg>
    </pc:docChg>
  </pc:docChgLst>
  <pc:docChgLst>
    <pc:chgData name="Nguyen, Mien" userId="S::mien.nguyen@ucdenver.edu::7a5ade78-ce75-466c-a2f0-ab1e1b555b0b" providerId="AD" clId="Web-{7E6EF7B9-4D7E-5982-5C89-FD8E9CD5B4B8}"/>
    <pc:docChg chg="addSld delSld modSld sldOrd">
      <pc:chgData name="Nguyen, Mien" userId="S::mien.nguyen@ucdenver.edu::7a5ade78-ce75-466c-a2f0-ab1e1b555b0b" providerId="AD" clId="Web-{7E6EF7B9-4D7E-5982-5C89-FD8E9CD5B4B8}" dt="2019-04-03T23:58:06.231" v="746"/>
      <pc:docMkLst>
        <pc:docMk/>
      </pc:docMkLst>
      <pc:sldChg chg="addSp delSp modSp add replId addAnim delAnim modAnim">
        <pc:chgData name="Nguyen, Mien" userId="S::mien.nguyen@ucdenver.edu::7a5ade78-ce75-466c-a2f0-ab1e1b555b0b" providerId="AD" clId="Web-{7E6EF7B9-4D7E-5982-5C89-FD8E9CD5B4B8}" dt="2019-04-03T22:19:46.885" v="702"/>
        <pc:sldMkLst>
          <pc:docMk/>
          <pc:sldMk cId="928743943" sldId="281"/>
        </pc:sldMkLst>
        <pc:spChg chg="mod">
          <ac:chgData name="Nguyen, Mien" userId="S::mien.nguyen@ucdenver.edu::7a5ade78-ce75-466c-a2f0-ab1e1b555b0b" providerId="AD" clId="Web-{7E6EF7B9-4D7E-5982-5C89-FD8E9CD5B4B8}" dt="2019-04-03T22:12:56.602" v="613" actId="20577"/>
          <ac:spMkLst>
            <pc:docMk/>
            <pc:sldMk cId="928743943" sldId="281"/>
            <ac:spMk id="2" creationId="{8105564E-5D6E-4F60-861F-8F52E3CF9E8E}"/>
          </ac:spMkLst>
        </pc:spChg>
        <pc:spChg chg="mod">
          <ac:chgData name="Nguyen, Mien" userId="S::mien.nguyen@ucdenver.edu::7a5ade78-ce75-466c-a2f0-ab1e1b555b0b" providerId="AD" clId="Web-{7E6EF7B9-4D7E-5982-5C89-FD8E9CD5B4B8}" dt="2019-04-03T22:13:27.681" v="647" actId="1076"/>
          <ac:spMkLst>
            <pc:docMk/>
            <pc:sldMk cId="928743943" sldId="281"/>
            <ac:spMk id="3" creationId="{8CAC7987-2E50-4272-A7B5-013A1CF242AD}"/>
          </ac:spMkLst>
        </pc:spChg>
        <pc:spChg chg="mod">
          <ac:chgData name="Nguyen, Mien" userId="S::mien.nguyen@ucdenver.edu::7a5ade78-ce75-466c-a2f0-ab1e1b555b0b" providerId="AD" clId="Web-{7E6EF7B9-4D7E-5982-5C89-FD8E9CD5B4B8}" dt="2019-04-03T22:13:27.712" v="648" actId="1076"/>
          <ac:spMkLst>
            <pc:docMk/>
            <pc:sldMk cId="928743943" sldId="281"/>
            <ac:spMk id="4" creationId="{519E7FEC-175A-49E5-98B3-399D669396CF}"/>
          </ac:spMkLst>
        </pc:spChg>
        <pc:spChg chg="mod">
          <ac:chgData name="Nguyen, Mien" userId="S::mien.nguyen@ucdenver.edu::7a5ade78-ce75-466c-a2f0-ab1e1b555b0b" providerId="AD" clId="Web-{7E6EF7B9-4D7E-5982-5C89-FD8E9CD5B4B8}" dt="2019-04-03T22:13:27.618" v="646" actId="1076"/>
          <ac:spMkLst>
            <pc:docMk/>
            <pc:sldMk cId="928743943" sldId="281"/>
            <ac:spMk id="6" creationId="{7B0D4700-ECCF-4B26-86BC-2720416B862E}"/>
          </ac:spMkLst>
        </pc:spChg>
        <pc:spChg chg="mod">
          <ac:chgData name="Nguyen, Mien" userId="S::mien.nguyen@ucdenver.edu::7a5ade78-ce75-466c-a2f0-ab1e1b555b0b" providerId="AD" clId="Web-{7E6EF7B9-4D7E-5982-5C89-FD8E9CD5B4B8}" dt="2019-04-03T22:13:27.587" v="645" actId="1076"/>
          <ac:spMkLst>
            <pc:docMk/>
            <pc:sldMk cId="928743943" sldId="281"/>
            <ac:spMk id="9" creationId="{25775A55-BB96-4299-A318-6B63D7C5C9AA}"/>
          </ac:spMkLst>
        </pc:spChg>
        <pc:spChg chg="mod">
          <ac:chgData name="Nguyen, Mien" userId="S::mien.nguyen@ucdenver.edu::7a5ade78-ce75-466c-a2f0-ab1e1b555b0b" providerId="AD" clId="Web-{7E6EF7B9-4D7E-5982-5C89-FD8E9CD5B4B8}" dt="2019-04-03T22:13:27.790" v="650" actId="1076"/>
          <ac:spMkLst>
            <pc:docMk/>
            <pc:sldMk cId="928743943" sldId="281"/>
            <ac:spMk id="10" creationId="{A7000F17-F7A2-4F2D-9995-4D3B0EA7EDFE}"/>
          </ac:spMkLst>
        </pc:spChg>
        <pc:spChg chg="add del">
          <ac:chgData name="Nguyen, Mien" userId="S::mien.nguyen@ucdenver.edu::7a5ade78-ce75-466c-a2f0-ab1e1b555b0b" providerId="AD" clId="Web-{7E6EF7B9-4D7E-5982-5C89-FD8E9CD5B4B8}" dt="2019-04-03T22:19:46.885" v="693"/>
          <ac:spMkLst>
            <pc:docMk/>
            <pc:sldMk cId="928743943" sldId="281"/>
            <ac:spMk id="11" creationId="{7F81164E-C60B-4CD2-B952-BBABE11A3FEC}"/>
          </ac:spMkLst>
        </pc:spChg>
        <pc:spChg chg="mod">
          <ac:chgData name="Nguyen, Mien" userId="S::mien.nguyen@ucdenver.edu::7a5ade78-ce75-466c-a2f0-ab1e1b555b0b" providerId="AD" clId="Web-{7E6EF7B9-4D7E-5982-5C89-FD8E9CD5B4B8}" dt="2019-04-03T22:13:27.868" v="652" actId="1076"/>
          <ac:spMkLst>
            <pc:docMk/>
            <pc:sldMk cId="928743943" sldId="281"/>
            <ac:spMk id="16" creationId="{74B046DC-C48F-4EE4-AE85-579948E7C8BB}"/>
          </ac:spMkLst>
        </pc:spChg>
        <pc:spChg chg="mod">
          <ac:chgData name="Nguyen, Mien" userId="S::mien.nguyen@ucdenver.edu::7a5ade78-ce75-466c-a2f0-ab1e1b555b0b" providerId="AD" clId="Web-{7E6EF7B9-4D7E-5982-5C89-FD8E9CD5B4B8}" dt="2019-04-03T22:13:27.946" v="654" actId="1076"/>
          <ac:spMkLst>
            <pc:docMk/>
            <pc:sldMk cId="928743943" sldId="281"/>
            <ac:spMk id="18" creationId="{A22ADA28-243B-49A2-88D3-09293FEC6991}"/>
          </ac:spMkLst>
        </pc:spChg>
        <pc:spChg chg="add del">
          <ac:chgData name="Nguyen, Mien" userId="S::mien.nguyen@ucdenver.edu::7a5ade78-ce75-466c-a2f0-ab1e1b555b0b" providerId="AD" clId="Web-{7E6EF7B9-4D7E-5982-5C89-FD8E9CD5B4B8}" dt="2019-04-03T22:19:46.885" v="701"/>
          <ac:spMkLst>
            <pc:docMk/>
            <pc:sldMk cId="928743943" sldId="281"/>
            <ac:spMk id="21" creationId="{D8BBC54E-3C00-451D-9FD4-23FC614630A3}"/>
          </ac:spMkLst>
        </pc:spChg>
        <pc:spChg chg="add del">
          <ac:chgData name="Nguyen, Mien" userId="S::mien.nguyen@ucdenver.edu::7a5ade78-ce75-466c-a2f0-ab1e1b555b0b" providerId="AD" clId="Web-{7E6EF7B9-4D7E-5982-5C89-FD8E9CD5B4B8}" dt="2019-04-03T22:19:46.885" v="700"/>
          <ac:spMkLst>
            <pc:docMk/>
            <pc:sldMk cId="928743943" sldId="281"/>
            <ac:spMk id="23" creationId="{60B087DB-F5BF-450E-A31F-4462DD83D707}"/>
          </ac:spMkLst>
        </pc:spChg>
        <pc:spChg chg="add del">
          <ac:chgData name="Nguyen, Mien" userId="S::mien.nguyen@ucdenver.edu::7a5ade78-ce75-466c-a2f0-ab1e1b555b0b" providerId="AD" clId="Web-{7E6EF7B9-4D7E-5982-5C89-FD8E9CD5B4B8}" dt="2019-04-03T22:19:46.885" v="698"/>
          <ac:spMkLst>
            <pc:docMk/>
            <pc:sldMk cId="928743943" sldId="281"/>
            <ac:spMk id="25" creationId="{C8C80CAC-E122-440C-AFFA-F739BFD64DA3}"/>
          </ac:spMkLst>
        </pc:spChg>
        <pc:spChg chg="add del">
          <ac:chgData name="Nguyen, Mien" userId="S::mien.nguyen@ucdenver.edu::7a5ade78-ce75-466c-a2f0-ab1e1b555b0b" providerId="AD" clId="Web-{7E6EF7B9-4D7E-5982-5C89-FD8E9CD5B4B8}" dt="2019-04-03T22:19:46.885" v="697"/>
          <ac:spMkLst>
            <pc:docMk/>
            <pc:sldMk cId="928743943" sldId="281"/>
            <ac:spMk id="26" creationId="{C4F194A7-8875-449B-A5F3-C30D081C9D12}"/>
          </ac:spMkLst>
        </pc:spChg>
        <pc:spChg chg="del">
          <ac:chgData name="Nguyen, Mien" userId="S::mien.nguyen@ucdenver.edu::7a5ade78-ce75-466c-a2f0-ab1e1b555b0b" providerId="AD" clId="Web-{7E6EF7B9-4D7E-5982-5C89-FD8E9CD5B4B8}" dt="2019-04-03T22:19:46.885" v="696"/>
          <ac:spMkLst>
            <pc:docMk/>
            <pc:sldMk cId="928743943" sldId="281"/>
            <ac:spMk id="27" creationId="{E804A26B-911E-4FCD-ABA8-6293BE9EF983}"/>
          </ac:spMkLst>
        </pc:spChg>
        <pc:spChg chg="add del">
          <ac:chgData name="Nguyen, Mien" userId="S::mien.nguyen@ucdenver.edu::7a5ade78-ce75-466c-a2f0-ab1e1b555b0b" providerId="AD" clId="Web-{7E6EF7B9-4D7E-5982-5C89-FD8E9CD5B4B8}" dt="2019-04-03T22:19:46.885" v="694"/>
          <ac:spMkLst>
            <pc:docMk/>
            <pc:sldMk cId="928743943" sldId="281"/>
            <ac:spMk id="30" creationId="{971B458C-FA3C-407A-A015-52A97406E939}"/>
          </ac:spMkLst>
        </pc:spChg>
        <pc:spChg chg="add del mod">
          <ac:chgData name="Nguyen, Mien" userId="S::mien.nguyen@ucdenver.edu::7a5ade78-ce75-466c-a2f0-ab1e1b555b0b" providerId="AD" clId="Web-{7E6EF7B9-4D7E-5982-5C89-FD8E9CD5B4B8}" dt="2019-04-03T22:19:46.885" v="692"/>
          <ac:spMkLst>
            <pc:docMk/>
            <pc:sldMk cId="928743943" sldId="281"/>
            <ac:spMk id="31" creationId="{E02E2DD1-CD33-4C52-864F-B80587A73DB2}"/>
          </ac:spMkLst>
        </pc:spChg>
        <pc:graphicFrameChg chg="del">
          <ac:chgData name="Nguyen, Mien" userId="S::mien.nguyen@ucdenver.edu::7a5ade78-ce75-466c-a2f0-ab1e1b555b0b" providerId="AD" clId="Web-{7E6EF7B9-4D7E-5982-5C89-FD8E9CD5B4B8}" dt="2019-04-03T22:19:46.885" v="702"/>
          <ac:graphicFrameMkLst>
            <pc:docMk/>
            <pc:sldMk cId="928743943" sldId="281"/>
            <ac:graphicFrameMk id="5" creationId="{DE1166F7-D249-4355-903A-95B26224875E}"/>
          </ac:graphicFrameMkLst>
        </pc:graphicFrameChg>
        <pc:graphicFrameChg chg="mod">
          <ac:chgData name="Nguyen, Mien" userId="S::mien.nguyen@ucdenver.edu::7a5ade78-ce75-466c-a2f0-ab1e1b555b0b" providerId="AD" clId="Web-{7E6EF7B9-4D7E-5982-5C89-FD8E9CD5B4B8}" dt="2019-04-03T22:13:27.759" v="649" actId="1076"/>
          <ac:graphicFrameMkLst>
            <pc:docMk/>
            <pc:sldMk cId="928743943" sldId="281"/>
            <ac:graphicFrameMk id="7" creationId="{1E332E4F-F4CF-496F-8346-C2C0415656C3}"/>
          </ac:graphicFrameMkLst>
        </pc:graphicFrameChg>
        <pc:graphicFrameChg chg="mod modGraphic">
          <ac:chgData name="Nguyen, Mien" userId="S::mien.nguyen@ucdenver.edu::7a5ade78-ce75-466c-a2f0-ab1e1b555b0b" providerId="AD" clId="Web-{7E6EF7B9-4D7E-5982-5C89-FD8E9CD5B4B8}" dt="2019-04-03T22:13:28.071" v="658" actId="1076"/>
          <ac:graphicFrameMkLst>
            <pc:docMk/>
            <pc:sldMk cId="928743943" sldId="281"/>
            <ac:graphicFrameMk id="13" creationId="{77A34943-5237-4595-964C-1B486763B15B}"/>
          </ac:graphicFrameMkLst>
        </pc:graphicFrameChg>
        <pc:graphicFrameChg chg="del">
          <ac:chgData name="Nguyen, Mien" userId="S::mien.nguyen@ucdenver.edu::7a5ade78-ce75-466c-a2f0-ab1e1b555b0b" providerId="AD" clId="Web-{7E6EF7B9-4D7E-5982-5C89-FD8E9CD5B4B8}" dt="2019-04-03T22:19:46.885" v="699"/>
          <ac:graphicFrameMkLst>
            <pc:docMk/>
            <pc:sldMk cId="928743943" sldId="281"/>
            <ac:graphicFrameMk id="24" creationId="{FE578EDC-86F4-41E4-8841-47BB0D812E69}"/>
          </ac:graphicFrameMkLst>
        </pc:graphicFrameChg>
        <pc:graphicFrameChg chg="del">
          <ac:chgData name="Nguyen, Mien" userId="S::mien.nguyen@ucdenver.edu::7a5ade78-ce75-466c-a2f0-ab1e1b555b0b" providerId="AD" clId="Web-{7E6EF7B9-4D7E-5982-5C89-FD8E9CD5B4B8}" dt="2019-04-03T22:19:46.885" v="695"/>
          <ac:graphicFrameMkLst>
            <pc:docMk/>
            <pc:sldMk cId="928743943" sldId="281"/>
            <ac:graphicFrameMk id="29" creationId="{5835E745-DCEB-4CD4-B76A-634944F51D15}"/>
          </ac:graphicFrameMkLst>
        </pc:graphicFrameChg>
        <pc:cxnChg chg="mod">
          <ac:chgData name="Nguyen, Mien" userId="S::mien.nguyen@ucdenver.edu::7a5ade78-ce75-466c-a2f0-ab1e1b555b0b" providerId="AD" clId="Web-{7E6EF7B9-4D7E-5982-5C89-FD8E9CD5B4B8}" dt="2019-04-03T22:13:27.837" v="651" actId="1076"/>
          <ac:cxnSpMkLst>
            <pc:docMk/>
            <pc:sldMk cId="928743943" sldId="281"/>
            <ac:cxnSpMk id="15" creationId="{CBB0573C-1836-4968-9A14-42D7A275163C}"/>
          </ac:cxnSpMkLst>
        </pc:cxnChg>
        <pc:cxnChg chg="mod">
          <ac:chgData name="Nguyen, Mien" userId="S::mien.nguyen@ucdenver.edu::7a5ade78-ce75-466c-a2f0-ab1e1b555b0b" providerId="AD" clId="Web-{7E6EF7B9-4D7E-5982-5C89-FD8E9CD5B4B8}" dt="2019-04-03T22:13:27.899" v="653" actId="1076"/>
          <ac:cxnSpMkLst>
            <pc:docMk/>
            <pc:sldMk cId="928743943" sldId="281"/>
            <ac:cxnSpMk id="17" creationId="{2FB00535-B1E9-4328-81C9-9161E46690E7}"/>
          </ac:cxnSpMkLst>
        </pc:cxnChg>
        <pc:cxnChg chg="mod">
          <ac:chgData name="Nguyen, Mien" userId="S::mien.nguyen@ucdenver.edu::7a5ade78-ce75-466c-a2f0-ab1e1b555b0b" providerId="AD" clId="Web-{7E6EF7B9-4D7E-5982-5C89-FD8E9CD5B4B8}" dt="2019-04-03T22:13:28.009" v="656" actId="1076"/>
          <ac:cxnSpMkLst>
            <pc:docMk/>
            <pc:sldMk cId="928743943" sldId="281"/>
            <ac:cxnSpMk id="19" creationId="{2FAEF2F5-8258-4D2A-B080-7822F2297FB8}"/>
          </ac:cxnSpMkLst>
        </pc:cxnChg>
        <pc:cxnChg chg="mod">
          <ac:chgData name="Nguyen, Mien" userId="S::mien.nguyen@ucdenver.edu::7a5ade78-ce75-466c-a2f0-ab1e1b555b0b" providerId="AD" clId="Web-{7E6EF7B9-4D7E-5982-5C89-FD8E9CD5B4B8}" dt="2019-04-03T22:13:28.040" v="657" actId="1076"/>
          <ac:cxnSpMkLst>
            <pc:docMk/>
            <pc:sldMk cId="928743943" sldId="281"/>
            <ac:cxnSpMk id="20" creationId="{8EB46959-6A70-4B28-B59B-E2A0E4146181}"/>
          </ac:cxnSpMkLst>
        </pc:cxnChg>
        <pc:cxnChg chg="mod">
          <ac:chgData name="Nguyen, Mien" userId="S::mien.nguyen@ucdenver.edu::7a5ade78-ce75-466c-a2f0-ab1e1b555b0b" providerId="AD" clId="Web-{7E6EF7B9-4D7E-5982-5C89-FD8E9CD5B4B8}" dt="2019-04-03T22:13:27.977" v="655" actId="1076"/>
          <ac:cxnSpMkLst>
            <pc:docMk/>
            <pc:sldMk cId="928743943" sldId="281"/>
            <ac:cxnSpMk id="22" creationId="{11B8D174-ADDC-4FEE-BA0F-CB3E1D041948}"/>
          </ac:cxnSpMkLst>
        </pc:cxnChg>
      </pc:sldChg>
      <pc:sldChg chg="add replId">
        <pc:chgData name="Nguyen, Mien" userId="S::mien.nguyen@ucdenver.edu::7a5ade78-ce75-466c-a2f0-ab1e1b555b0b" providerId="AD" clId="Web-{7E6EF7B9-4D7E-5982-5C89-FD8E9CD5B4B8}" dt="2019-04-03T22:19:34.932" v="690"/>
        <pc:sldMkLst>
          <pc:docMk/>
          <pc:sldMk cId="1256893631" sldId="282"/>
        </pc:sldMkLst>
      </pc:sldChg>
      <pc:sldChg chg="modSp add ord replId">
        <pc:chgData name="Nguyen, Mien" userId="S::mien.nguyen@ucdenver.edu::7a5ade78-ce75-466c-a2f0-ab1e1b555b0b" providerId="AD" clId="Web-{7E6EF7B9-4D7E-5982-5C89-FD8E9CD5B4B8}" dt="2019-04-03T23:58:06.231" v="746"/>
        <pc:sldMkLst>
          <pc:docMk/>
          <pc:sldMk cId="3359455196" sldId="284"/>
        </pc:sldMkLst>
        <pc:spChg chg="mod">
          <ac:chgData name="Nguyen, Mien" userId="S::mien.nguyen@ucdenver.edu::7a5ade78-ce75-466c-a2f0-ab1e1b555b0b" providerId="AD" clId="Web-{7E6EF7B9-4D7E-5982-5C89-FD8E9CD5B4B8}" dt="2019-04-03T23:57:42.949" v="743" actId="20577"/>
          <ac:spMkLst>
            <pc:docMk/>
            <pc:sldMk cId="3359455196" sldId="284"/>
            <ac:spMk id="2" creationId="{8105564E-5D6E-4F60-861F-8F52E3CF9E8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C549A-CAC2-8149-8B80-0509B8603FE0}" type="doc">
      <dgm:prSet loTypeId="urn:microsoft.com/office/officeart/2005/8/layout/hProcess4" loCatId="" qsTypeId="urn:microsoft.com/office/officeart/2005/8/quickstyle/simple1" qsCatId="simple" csTypeId="urn:microsoft.com/office/officeart/2005/8/colors/accent0_1" csCatId="mainScheme" phldr="1"/>
      <dgm:spPr/>
      <dgm:t>
        <a:bodyPr/>
        <a:lstStyle/>
        <a:p>
          <a:endParaRPr lang="en-US"/>
        </a:p>
      </dgm:t>
    </dgm:pt>
    <dgm:pt modelId="{223E8673-E6BD-864D-B097-84AAE7BD52F7}">
      <dgm:prSet phldrT="[Text]"/>
      <dgm:spPr/>
      <dgm:t>
        <a:bodyPr/>
        <a:lstStyle/>
        <a:p>
          <a:r>
            <a:rPr lang="en-US"/>
            <a:t>Access </a:t>
          </a:r>
          <a:r>
            <a:rPr lang="en-US" err="1"/>
            <a:t>vHPCs</a:t>
          </a:r>
          <a:endParaRPr lang="en-US"/>
        </a:p>
      </dgm:t>
    </dgm:pt>
    <dgm:pt modelId="{FA731D4D-93DB-E84A-B922-6D63F24C6920}" type="parTrans" cxnId="{A0A0D3FC-AC84-0148-8B62-07CD3CBBAB4E}">
      <dgm:prSet/>
      <dgm:spPr/>
      <dgm:t>
        <a:bodyPr/>
        <a:lstStyle/>
        <a:p>
          <a:endParaRPr lang="en-US"/>
        </a:p>
      </dgm:t>
    </dgm:pt>
    <dgm:pt modelId="{430BB2B0-F6F5-6E4C-BBF9-C25CBD0AD102}" type="sibTrans" cxnId="{A0A0D3FC-AC84-0148-8B62-07CD3CBBAB4E}">
      <dgm:prSet/>
      <dgm:spPr/>
      <dgm:t>
        <a:bodyPr/>
        <a:lstStyle/>
        <a:p>
          <a:endParaRPr lang="en-US"/>
        </a:p>
      </dgm:t>
    </dgm:pt>
    <dgm:pt modelId="{505DA881-BA0D-DA4A-B4AB-01E829D4F900}">
      <dgm:prSet phldrT="[Text]"/>
      <dgm:spPr/>
      <dgm:t>
        <a:bodyPr/>
        <a:lstStyle/>
        <a:p>
          <a:r>
            <a:rPr lang="en-US"/>
            <a:t>Linux</a:t>
          </a:r>
        </a:p>
      </dgm:t>
    </dgm:pt>
    <dgm:pt modelId="{06FCC421-2C4C-B64F-8395-53789F500B75}" type="sibTrans" cxnId="{C3773666-40CE-3B4E-8999-25D0C2134EED}">
      <dgm:prSet/>
      <dgm:spPr/>
      <dgm:t>
        <a:bodyPr/>
        <a:lstStyle/>
        <a:p>
          <a:endParaRPr lang="en-US"/>
        </a:p>
      </dgm:t>
    </dgm:pt>
    <dgm:pt modelId="{235156E1-EF28-EA49-A9F4-A2B0B0B247BE}" type="parTrans" cxnId="{C3773666-40CE-3B4E-8999-25D0C2134EED}">
      <dgm:prSet/>
      <dgm:spPr/>
      <dgm:t>
        <a:bodyPr/>
        <a:lstStyle/>
        <a:p>
          <a:endParaRPr lang="en-US"/>
        </a:p>
      </dgm:t>
    </dgm:pt>
    <dgm:pt modelId="{038563E5-64CD-524C-893F-4DF19EC2B76C}">
      <dgm:prSet/>
      <dgm:spPr/>
      <dgm:t>
        <a:bodyPr/>
        <a:lstStyle/>
        <a:p>
          <a:r>
            <a:rPr lang="en-US"/>
            <a:t>Timing</a:t>
          </a:r>
        </a:p>
      </dgm:t>
    </dgm:pt>
    <dgm:pt modelId="{E67D6B1C-9CB5-AB44-BBA5-1D292868B0E8}" type="sibTrans" cxnId="{7667E80A-D0C1-8E42-A6DB-05B8F0127E31}">
      <dgm:prSet/>
      <dgm:spPr/>
      <dgm:t>
        <a:bodyPr/>
        <a:lstStyle/>
        <a:p>
          <a:endParaRPr lang="en-US"/>
        </a:p>
      </dgm:t>
    </dgm:pt>
    <dgm:pt modelId="{6E93AB5E-4899-2C44-989B-EE7EAB4CF880}" type="parTrans" cxnId="{7667E80A-D0C1-8E42-A6DB-05B8F0127E31}">
      <dgm:prSet/>
      <dgm:spPr/>
      <dgm:t>
        <a:bodyPr/>
        <a:lstStyle/>
        <a:p>
          <a:endParaRPr lang="en-US"/>
        </a:p>
      </dgm:t>
    </dgm:pt>
    <dgm:pt modelId="{D52D75D6-986B-EB4D-AB40-8193104C78E4}">
      <dgm:prSet/>
      <dgm:spPr/>
      <dgm:t>
        <a:bodyPr/>
        <a:lstStyle/>
        <a:p>
          <a:r>
            <a:rPr lang="en-US"/>
            <a:t>Record Latency</a:t>
          </a:r>
        </a:p>
      </dgm:t>
    </dgm:pt>
    <dgm:pt modelId="{34B4FA3C-316D-5F47-BFC0-9C9922C8A217}" type="sibTrans" cxnId="{5459D7D7-B742-C542-B81C-78737F8C6393}">
      <dgm:prSet/>
      <dgm:spPr/>
      <dgm:t>
        <a:bodyPr/>
        <a:lstStyle/>
        <a:p>
          <a:endParaRPr lang="en-US"/>
        </a:p>
      </dgm:t>
    </dgm:pt>
    <dgm:pt modelId="{BA8A4A69-96D4-374F-A13E-6D0807EEEE15}" type="parTrans" cxnId="{5459D7D7-B742-C542-B81C-78737F8C6393}">
      <dgm:prSet/>
      <dgm:spPr/>
      <dgm:t>
        <a:bodyPr/>
        <a:lstStyle/>
        <a:p>
          <a:endParaRPr lang="en-US"/>
        </a:p>
      </dgm:t>
    </dgm:pt>
    <dgm:pt modelId="{7902599C-A6DF-6D42-B7D5-C36C7BB5DD78}">
      <dgm:prSet phldrT="[Text]"/>
      <dgm:spPr/>
      <dgm:t>
        <a:bodyPr/>
        <a:lstStyle/>
        <a:p>
          <a:r>
            <a:rPr lang="en-US"/>
            <a:t>Obtain VA</a:t>
          </a:r>
        </a:p>
      </dgm:t>
    </dgm:pt>
    <dgm:pt modelId="{DBA5B901-96C2-9941-9BC2-F3EAB5792297}" type="sibTrans" cxnId="{E3E24627-0641-B74F-9ED9-5453683C696F}">
      <dgm:prSet/>
      <dgm:spPr/>
      <dgm:t>
        <a:bodyPr/>
        <a:lstStyle/>
        <a:p>
          <a:endParaRPr lang="en-US"/>
        </a:p>
      </dgm:t>
    </dgm:pt>
    <dgm:pt modelId="{CF054C05-368B-0043-ABB8-1B252D056470}" type="parTrans" cxnId="{E3E24627-0641-B74F-9ED9-5453683C696F}">
      <dgm:prSet/>
      <dgm:spPr/>
      <dgm:t>
        <a:bodyPr/>
        <a:lstStyle/>
        <a:p>
          <a:endParaRPr lang="en-US"/>
        </a:p>
      </dgm:t>
    </dgm:pt>
    <dgm:pt modelId="{0EE3DD7B-D2E8-4548-83D0-4D7661126629}">
      <dgm:prSet phldrT="[Text]"/>
      <dgm:spPr/>
      <dgm:t>
        <a:bodyPr/>
        <a:lstStyle/>
        <a:p>
          <a:r>
            <a:rPr lang="en-US"/>
            <a:t>Access ‘</a:t>
          </a:r>
          <a:r>
            <a:rPr lang="en-US" err="1"/>
            <a:t>pagemap</a:t>
          </a:r>
          <a:r>
            <a:rPr lang="en-US"/>
            <a:t>’</a:t>
          </a:r>
        </a:p>
      </dgm:t>
    </dgm:pt>
    <dgm:pt modelId="{1477936F-1B8A-FE4B-8504-CD44F7859F72}" type="sibTrans" cxnId="{090F4711-1856-6E4D-9174-BA30FC328CF6}">
      <dgm:prSet/>
      <dgm:spPr/>
      <dgm:t>
        <a:bodyPr/>
        <a:lstStyle/>
        <a:p>
          <a:endParaRPr lang="en-US"/>
        </a:p>
      </dgm:t>
    </dgm:pt>
    <dgm:pt modelId="{0A8AD2DF-A9BC-D74C-B624-CE75F909FEE9}" type="parTrans" cxnId="{090F4711-1856-6E4D-9174-BA30FC328CF6}">
      <dgm:prSet/>
      <dgm:spPr/>
      <dgm:t>
        <a:bodyPr/>
        <a:lstStyle/>
        <a:p>
          <a:endParaRPr lang="en-US"/>
        </a:p>
      </dgm:t>
    </dgm:pt>
    <dgm:pt modelId="{32211F78-56A8-404C-81AD-0D89DB2E9777}">
      <dgm:prSet phldrT="[Text]"/>
      <dgm:spPr/>
      <dgm:t>
        <a:bodyPr/>
        <a:lstStyle/>
        <a:p>
          <a:r>
            <a:rPr lang="en-US"/>
            <a:t>Obtain PA</a:t>
          </a:r>
        </a:p>
      </dgm:t>
    </dgm:pt>
    <dgm:pt modelId="{C03DA479-74E4-264B-859D-F214081BAC08}" type="sibTrans" cxnId="{A4D56E5F-9661-024F-8699-8A29A27D8AE5}">
      <dgm:prSet/>
      <dgm:spPr/>
      <dgm:t>
        <a:bodyPr/>
        <a:lstStyle/>
        <a:p>
          <a:endParaRPr lang="en-US"/>
        </a:p>
      </dgm:t>
    </dgm:pt>
    <dgm:pt modelId="{FAFB502E-9198-DD4D-9FBE-F591C0485D32}" type="parTrans" cxnId="{A4D56E5F-9661-024F-8699-8A29A27D8AE5}">
      <dgm:prSet/>
      <dgm:spPr/>
      <dgm:t>
        <a:bodyPr/>
        <a:lstStyle/>
        <a:p>
          <a:endParaRPr lang="en-US"/>
        </a:p>
      </dgm:t>
    </dgm:pt>
    <dgm:pt modelId="{0151D4A8-C10A-EA45-BB50-C4693FCFA48C}">
      <dgm:prSet phldrT="[Text]"/>
      <dgm:spPr/>
      <dgm:t>
        <a:bodyPr/>
        <a:lstStyle/>
        <a:p>
          <a:r>
            <a:rPr lang="en-US"/>
            <a:t>Match with VA</a:t>
          </a:r>
        </a:p>
      </dgm:t>
    </dgm:pt>
    <dgm:pt modelId="{27CACCA5-5A60-E346-927E-FEB39B0DE210}" type="sibTrans" cxnId="{8A89E581-0427-FC48-B090-5EF39F502B0C}">
      <dgm:prSet/>
      <dgm:spPr/>
      <dgm:t>
        <a:bodyPr/>
        <a:lstStyle/>
        <a:p>
          <a:endParaRPr lang="en-US"/>
        </a:p>
      </dgm:t>
    </dgm:pt>
    <dgm:pt modelId="{F6DD116D-09EC-DC45-BD5C-1DB0CAAEE9EE}" type="parTrans" cxnId="{8A89E581-0427-FC48-B090-5EF39F502B0C}">
      <dgm:prSet/>
      <dgm:spPr/>
      <dgm:t>
        <a:bodyPr/>
        <a:lstStyle/>
        <a:p>
          <a:endParaRPr lang="en-US"/>
        </a:p>
      </dgm:t>
    </dgm:pt>
    <dgm:pt modelId="{29E7325D-79A1-C244-98FA-733C3E7D81D2}">
      <dgm:prSet/>
      <dgm:spPr/>
      <dgm:t>
        <a:bodyPr/>
        <a:lstStyle/>
        <a:p>
          <a:r>
            <a:rPr lang="en-US" err="1"/>
            <a:t>Coorelation</a:t>
          </a:r>
          <a:r>
            <a:rPr lang="en-US"/>
            <a:t> to </a:t>
          </a:r>
          <a:r>
            <a:rPr lang="en-US" err="1"/>
            <a:t>vHPCs</a:t>
          </a:r>
          <a:endParaRPr lang="en-US"/>
        </a:p>
      </dgm:t>
    </dgm:pt>
    <dgm:pt modelId="{302B3398-A478-7140-9D1A-F340DE6AE641}" type="parTrans" cxnId="{877AD5F0-9625-E844-8D86-60218E426159}">
      <dgm:prSet/>
      <dgm:spPr/>
      <dgm:t>
        <a:bodyPr/>
        <a:lstStyle/>
        <a:p>
          <a:endParaRPr lang="en-US"/>
        </a:p>
      </dgm:t>
    </dgm:pt>
    <dgm:pt modelId="{DD8E1FBC-4DCB-A64E-BFD1-8D0B5FE45621}" type="sibTrans" cxnId="{877AD5F0-9625-E844-8D86-60218E426159}">
      <dgm:prSet/>
      <dgm:spPr/>
      <dgm:t>
        <a:bodyPr/>
        <a:lstStyle/>
        <a:p>
          <a:endParaRPr lang="en-US"/>
        </a:p>
      </dgm:t>
    </dgm:pt>
    <dgm:pt modelId="{D175836F-0516-9C42-9D9C-640B40424874}">
      <dgm:prSet phldrT="[Text]"/>
      <dgm:spPr/>
      <dgm:t>
        <a:bodyPr/>
        <a:lstStyle/>
        <a:p>
          <a:r>
            <a:rPr lang="en-US"/>
            <a:t>PAPI Library</a:t>
          </a:r>
        </a:p>
      </dgm:t>
    </dgm:pt>
    <dgm:pt modelId="{8BD266B2-1884-8141-AD23-B9E803FD5E3E}" type="parTrans" cxnId="{EC145B46-C1FF-B844-8F39-264AC0C71408}">
      <dgm:prSet/>
      <dgm:spPr/>
      <dgm:t>
        <a:bodyPr/>
        <a:lstStyle/>
        <a:p>
          <a:endParaRPr lang="en-US"/>
        </a:p>
      </dgm:t>
    </dgm:pt>
    <dgm:pt modelId="{60B9CEFD-9863-744E-B88D-A33243E5918D}" type="sibTrans" cxnId="{EC145B46-C1FF-B844-8F39-264AC0C71408}">
      <dgm:prSet/>
      <dgm:spPr/>
      <dgm:t>
        <a:bodyPr/>
        <a:lstStyle/>
        <a:p>
          <a:endParaRPr lang="en-US"/>
        </a:p>
      </dgm:t>
    </dgm:pt>
    <dgm:pt modelId="{5627AB35-FFB0-BE4C-94BC-4BC36ADF79FE}">
      <dgm:prSet phldrT="[Text]"/>
      <dgm:spPr/>
      <dgm:t>
        <a:bodyPr/>
        <a:lstStyle/>
        <a:p>
          <a:r>
            <a:rPr lang="en-US"/>
            <a:t>Run Algorithm</a:t>
          </a:r>
        </a:p>
      </dgm:t>
    </dgm:pt>
    <dgm:pt modelId="{0B67F31E-AC54-5A4B-B40C-32156AF19127}" type="parTrans" cxnId="{E851D6ED-D77F-934A-AAE6-F504B26EE6B5}">
      <dgm:prSet/>
      <dgm:spPr/>
      <dgm:t>
        <a:bodyPr/>
        <a:lstStyle/>
        <a:p>
          <a:endParaRPr lang="en-US"/>
        </a:p>
      </dgm:t>
    </dgm:pt>
    <dgm:pt modelId="{A381F4D5-446D-B14C-99DF-3D3F2627336A}" type="sibTrans" cxnId="{E851D6ED-D77F-934A-AAE6-F504B26EE6B5}">
      <dgm:prSet/>
      <dgm:spPr/>
      <dgm:t>
        <a:bodyPr/>
        <a:lstStyle/>
        <a:p>
          <a:endParaRPr lang="en-US"/>
        </a:p>
      </dgm:t>
    </dgm:pt>
    <dgm:pt modelId="{8011D075-48E2-8245-9E30-956A6FCA1FE4}">
      <dgm:prSet phldrT="[Text]"/>
      <dgm:spPr/>
      <dgm:t>
        <a:bodyPr/>
        <a:lstStyle/>
        <a:p>
          <a:endParaRPr lang="en-US"/>
        </a:p>
      </dgm:t>
    </dgm:pt>
    <dgm:pt modelId="{0295B3B8-7427-A443-BC4A-4E462954A502}" type="parTrans" cxnId="{B0BC0501-5F43-A94E-BDBF-F75E82A4B402}">
      <dgm:prSet/>
      <dgm:spPr/>
      <dgm:t>
        <a:bodyPr/>
        <a:lstStyle/>
        <a:p>
          <a:endParaRPr lang="en-US"/>
        </a:p>
      </dgm:t>
    </dgm:pt>
    <dgm:pt modelId="{694A8769-9EEA-5849-96D4-B63932E9F123}" type="sibTrans" cxnId="{B0BC0501-5F43-A94E-BDBF-F75E82A4B402}">
      <dgm:prSet/>
      <dgm:spPr/>
      <dgm:t>
        <a:bodyPr/>
        <a:lstStyle/>
        <a:p>
          <a:endParaRPr lang="en-US"/>
        </a:p>
      </dgm:t>
    </dgm:pt>
    <dgm:pt modelId="{7D8ADD59-C58E-FC4D-A75D-317981DA1E4A}">
      <dgm:prSet phldrT="[Text]"/>
      <dgm:spPr/>
      <dgm:t>
        <a:bodyPr/>
        <a:lstStyle/>
        <a:p>
          <a:endParaRPr lang="en-US"/>
        </a:p>
      </dgm:t>
    </dgm:pt>
    <dgm:pt modelId="{9830D1CB-5440-BC4F-86E2-C7C4C39EE64A}" type="parTrans" cxnId="{D4348DC7-9570-2243-A65B-FF10EF43730F}">
      <dgm:prSet/>
      <dgm:spPr/>
      <dgm:t>
        <a:bodyPr/>
        <a:lstStyle/>
        <a:p>
          <a:endParaRPr lang="en-US"/>
        </a:p>
      </dgm:t>
    </dgm:pt>
    <dgm:pt modelId="{10098552-35A2-3E47-9099-4A19D8490654}" type="sibTrans" cxnId="{D4348DC7-9570-2243-A65B-FF10EF43730F}">
      <dgm:prSet/>
      <dgm:spPr/>
      <dgm:t>
        <a:bodyPr/>
        <a:lstStyle/>
        <a:p>
          <a:endParaRPr lang="en-US"/>
        </a:p>
      </dgm:t>
    </dgm:pt>
    <dgm:pt modelId="{FBC27A9A-223F-1249-9534-F90E1D25A5D9}">
      <dgm:prSet phldrT="[Text]"/>
      <dgm:spPr/>
      <dgm:t>
        <a:bodyPr/>
        <a:lstStyle/>
        <a:p>
          <a:endParaRPr lang="en-US"/>
        </a:p>
      </dgm:t>
    </dgm:pt>
    <dgm:pt modelId="{553B37C2-14D5-794B-A15A-E0CC80716C36}" type="parTrans" cxnId="{B16F8BAD-6880-5149-AF36-4979E82C9E6E}">
      <dgm:prSet/>
      <dgm:spPr/>
      <dgm:t>
        <a:bodyPr/>
        <a:lstStyle/>
        <a:p>
          <a:endParaRPr lang="en-US"/>
        </a:p>
      </dgm:t>
    </dgm:pt>
    <dgm:pt modelId="{BA70E321-D18F-4E45-9BEB-F6FB733FEECC}" type="sibTrans" cxnId="{B16F8BAD-6880-5149-AF36-4979E82C9E6E}">
      <dgm:prSet/>
      <dgm:spPr/>
      <dgm:t>
        <a:bodyPr/>
        <a:lstStyle/>
        <a:p>
          <a:endParaRPr lang="en-US"/>
        </a:p>
      </dgm:t>
    </dgm:pt>
    <dgm:pt modelId="{2226C488-8447-E54F-8252-22F86BC51226}" type="pres">
      <dgm:prSet presAssocID="{A74C549A-CAC2-8149-8B80-0509B8603FE0}" presName="Name0" presStyleCnt="0">
        <dgm:presLayoutVars>
          <dgm:dir/>
          <dgm:animLvl val="lvl"/>
          <dgm:resizeHandles val="exact"/>
        </dgm:presLayoutVars>
      </dgm:prSet>
      <dgm:spPr/>
    </dgm:pt>
    <dgm:pt modelId="{FB29ED8E-B20F-234D-8A8A-D251B68448B3}" type="pres">
      <dgm:prSet presAssocID="{A74C549A-CAC2-8149-8B80-0509B8603FE0}" presName="tSp" presStyleCnt="0"/>
      <dgm:spPr/>
    </dgm:pt>
    <dgm:pt modelId="{09D5AC52-80DA-E04D-AE73-8A381D781DB4}" type="pres">
      <dgm:prSet presAssocID="{A74C549A-CAC2-8149-8B80-0509B8603FE0}" presName="bSp" presStyleCnt="0"/>
      <dgm:spPr/>
    </dgm:pt>
    <dgm:pt modelId="{8E21D02D-32ED-2545-B579-960A3AF1781B}" type="pres">
      <dgm:prSet presAssocID="{A74C549A-CAC2-8149-8B80-0509B8603FE0}" presName="process" presStyleCnt="0"/>
      <dgm:spPr/>
    </dgm:pt>
    <dgm:pt modelId="{A2024DB9-1EAA-1847-B2FA-B2C70A6DF6A9}" type="pres">
      <dgm:prSet presAssocID="{223E8673-E6BD-864D-B097-84AAE7BD52F7}" presName="composite1" presStyleCnt="0"/>
      <dgm:spPr/>
    </dgm:pt>
    <dgm:pt modelId="{2344E2A7-801D-9549-B63E-D8B7596133AA}" type="pres">
      <dgm:prSet presAssocID="{223E8673-E6BD-864D-B097-84AAE7BD52F7}" presName="dummyNode1" presStyleLbl="node1" presStyleIdx="0" presStyleCnt="4"/>
      <dgm:spPr/>
    </dgm:pt>
    <dgm:pt modelId="{743607E9-D5EC-4D46-AA44-7199DC90E41A}" type="pres">
      <dgm:prSet presAssocID="{223E8673-E6BD-864D-B097-84AAE7BD52F7}" presName="childNode1" presStyleLbl="bgAcc1" presStyleIdx="0" presStyleCnt="4">
        <dgm:presLayoutVars>
          <dgm:bulletEnabled val="1"/>
        </dgm:presLayoutVars>
      </dgm:prSet>
      <dgm:spPr/>
    </dgm:pt>
    <dgm:pt modelId="{E7EC5B26-4A88-2E48-8416-66C5ECAD1225}" type="pres">
      <dgm:prSet presAssocID="{223E8673-E6BD-864D-B097-84AAE7BD52F7}" presName="childNode1tx" presStyleLbl="bgAcc1" presStyleIdx="0" presStyleCnt="4">
        <dgm:presLayoutVars>
          <dgm:bulletEnabled val="1"/>
        </dgm:presLayoutVars>
      </dgm:prSet>
      <dgm:spPr/>
    </dgm:pt>
    <dgm:pt modelId="{51958081-BF6E-824F-9272-02C996AEA980}" type="pres">
      <dgm:prSet presAssocID="{223E8673-E6BD-864D-B097-84AAE7BD52F7}" presName="parentNode1" presStyleLbl="node1" presStyleIdx="0" presStyleCnt="4">
        <dgm:presLayoutVars>
          <dgm:chMax val="1"/>
          <dgm:bulletEnabled val="1"/>
        </dgm:presLayoutVars>
      </dgm:prSet>
      <dgm:spPr/>
    </dgm:pt>
    <dgm:pt modelId="{45EBFAA4-9F86-0046-ACF2-75F100667FB6}" type="pres">
      <dgm:prSet presAssocID="{223E8673-E6BD-864D-B097-84AAE7BD52F7}" presName="connSite1" presStyleCnt="0"/>
      <dgm:spPr/>
    </dgm:pt>
    <dgm:pt modelId="{2CD37522-5F73-2449-AC9E-B834A36EE933}" type="pres">
      <dgm:prSet presAssocID="{430BB2B0-F6F5-6E4C-BBF9-C25CBD0AD102}" presName="Name9" presStyleLbl="sibTrans2D1" presStyleIdx="0" presStyleCnt="3"/>
      <dgm:spPr/>
    </dgm:pt>
    <dgm:pt modelId="{B4E75017-C1E9-6F4D-AAA4-1045AF7C8F83}" type="pres">
      <dgm:prSet presAssocID="{038563E5-64CD-524C-893F-4DF19EC2B76C}" presName="composite2" presStyleCnt="0"/>
      <dgm:spPr/>
    </dgm:pt>
    <dgm:pt modelId="{7CB8279E-765B-0E4E-86A7-A63D81963A14}" type="pres">
      <dgm:prSet presAssocID="{038563E5-64CD-524C-893F-4DF19EC2B76C}" presName="dummyNode2" presStyleLbl="node1" presStyleIdx="0" presStyleCnt="4"/>
      <dgm:spPr/>
    </dgm:pt>
    <dgm:pt modelId="{0EC4FB76-0EE5-C041-BF95-50940D5C345D}" type="pres">
      <dgm:prSet presAssocID="{038563E5-64CD-524C-893F-4DF19EC2B76C}" presName="childNode2" presStyleLbl="bgAcc1" presStyleIdx="1" presStyleCnt="4">
        <dgm:presLayoutVars>
          <dgm:bulletEnabled val="1"/>
        </dgm:presLayoutVars>
      </dgm:prSet>
      <dgm:spPr/>
    </dgm:pt>
    <dgm:pt modelId="{6E6AD9F8-C2B6-8A43-B80D-3C8BE7C47D00}" type="pres">
      <dgm:prSet presAssocID="{038563E5-64CD-524C-893F-4DF19EC2B76C}" presName="childNode2tx" presStyleLbl="bgAcc1" presStyleIdx="1" presStyleCnt="4">
        <dgm:presLayoutVars>
          <dgm:bulletEnabled val="1"/>
        </dgm:presLayoutVars>
      </dgm:prSet>
      <dgm:spPr/>
    </dgm:pt>
    <dgm:pt modelId="{AFE6BC68-74BD-0F4F-AC81-37DF0641B342}" type="pres">
      <dgm:prSet presAssocID="{038563E5-64CD-524C-893F-4DF19EC2B76C}" presName="parentNode2" presStyleLbl="node1" presStyleIdx="1" presStyleCnt="4">
        <dgm:presLayoutVars>
          <dgm:chMax val="0"/>
          <dgm:bulletEnabled val="1"/>
        </dgm:presLayoutVars>
      </dgm:prSet>
      <dgm:spPr/>
    </dgm:pt>
    <dgm:pt modelId="{89BE71C3-261F-F84A-87D6-7EE3F4218F3B}" type="pres">
      <dgm:prSet presAssocID="{038563E5-64CD-524C-893F-4DF19EC2B76C}" presName="connSite2" presStyleCnt="0"/>
      <dgm:spPr/>
    </dgm:pt>
    <dgm:pt modelId="{8B122CE4-CAB2-EE47-B4AA-40D5962D25E4}" type="pres">
      <dgm:prSet presAssocID="{E67D6B1C-9CB5-AB44-BBA5-1D292868B0E8}" presName="Name18" presStyleLbl="sibTrans2D1" presStyleIdx="1" presStyleCnt="3"/>
      <dgm:spPr/>
    </dgm:pt>
    <dgm:pt modelId="{80AB3BD3-A38B-0F4E-8483-80C4CFD14203}" type="pres">
      <dgm:prSet presAssocID="{7902599C-A6DF-6D42-B7D5-C36C7BB5DD78}" presName="composite1" presStyleCnt="0"/>
      <dgm:spPr/>
    </dgm:pt>
    <dgm:pt modelId="{C0130803-6C28-944F-989C-6F9C6D474C40}" type="pres">
      <dgm:prSet presAssocID="{7902599C-A6DF-6D42-B7D5-C36C7BB5DD78}" presName="dummyNode1" presStyleLbl="node1" presStyleIdx="1" presStyleCnt="4"/>
      <dgm:spPr/>
    </dgm:pt>
    <dgm:pt modelId="{DB2174D7-5306-754B-B409-224EB846066D}" type="pres">
      <dgm:prSet presAssocID="{7902599C-A6DF-6D42-B7D5-C36C7BB5DD78}" presName="childNode1" presStyleLbl="bgAcc1" presStyleIdx="2" presStyleCnt="4">
        <dgm:presLayoutVars>
          <dgm:bulletEnabled val="1"/>
        </dgm:presLayoutVars>
      </dgm:prSet>
      <dgm:spPr/>
    </dgm:pt>
    <dgm:pt modelId="{5C7386E2-EADC-AA45-9CA7-6CB46AACEF77}" type="pres">
      <dgm:prSet presAssocID="{7902599C-A6DF-6D42-B7D5-C36C7BB5DD78}" presName="childNode1tx" presStyleLbl="bgAcc1" presStyleIdx="2" presStyleCnt="4">
        <dgm:presLayoutVars>
          <dgm:bulletEnabled val="1"/>
        </dgm:presLayoutVars>
      </dgm:prSet>
      <dgm:spPr/>
    </dgm:pt>
    <dgm:pt modelId="{9A31AF0D-1D63-7B4B-AE2B-E8FF2D96593E}" type="pres">
      <dgm:prSet presAssocID="{7902599C-A6DF-6D42-B7D5-C36C7BB5DD78}" presName="parentNode1" presStyleLbl="node1" presStyleIdx="2" presStyleCnt="4">
        <dgm:presLayoutVars>
          <dgm:chMax val="1"/>
          <dgm:bulletEnabled val="1"/>
        </dgm:presLayoutVars>
      </dgm:prSet>
      <dgm:spPr/>
    </dgm:pt>
    <dgm:pt modelId="{EB536E8C-4AC1-B347-BDBD-3DF58A43BC71}" type="pres">
      <dgm:prSet presAssocID="{7902599C-A6DF-6D42-B7D5-C36C7BB5DD78}" presName="connSite1" presStyleCnt="0"/>
      <dgm:spPr/>
    </dgm:pt>
    <dgm:pt modelId="{0FA0B5FD-3595-664E-B073-6CCE2FCBE3AE}" type="pres">
      <dgm:prSet presAssocID="{DBA5B901-96C2-9941-9BC2-F3EAB5792297}" presName="Name9" presStyleLbl="sibTrans2D1" presStyleIdx="2" presStyleCnt="3"/>
      <dgm:spPr/>
    </dgm:pt>
    <dgm:pt modelId="{9DBDB3F4-1065-B141-8A16-855D8D4E529C}" type="pres">
      <dgm:prSet presAssocID="{32211F78-56A8-404C-81AD-0D89DB2E9777}" presName="composite2" presStyleCnt="0"/>
      <dgm:spPr/>
    </dgm:pt>
    <dgm:pt modelId="{FEFD2AFD-EE37-4D40-B889-5BC0B0A83A60}" type="pres">
      <dgm:prSet presAssocID="{32211F78-56A8-404C-81AD-0D89DB2E9777}" presName="dummyNode2" presStyleLbl="node1" presStyleIdx="2" presStyleCnt="4"/>
      <dgm:spPr/>
    </dgm:pt>
    <dgm:pt modelId="{9C6FF666-057D-F64D-8EBC-2B232786F093}" type="pres">
      <dgm:prSet presAssocID="{32211F78-56A8-404C-81AD-0D89DB2E9777}" presName="childNode2" presStyleLbl="bgAcc1" presStyleIdx="3" presStyleCnt="4">
        <dgm:presLayoutVars>
          <dgm:bulletEnabled val="1"/>
        </dgm:presLayoutVars>
      </dgm:prSet>
      <dgm:spPr/>
    </dgm:pt>
    <dgm:pt modelId="{B12B82A4-EA77-5C4C-91BC-CEDB5E663C01}" type="pres">
      <dgm:prSet presAssocID="{32211F78-56A8-404C-81AD-0D89DB2E9777}" presName="childNode2tx" presStyleLbl="bgAcc1" presStyleIdx="3" presStyleCnt="4">
        <dgm:presLayoutVars>
          <dgm:bulletEnabled val="1"/>
        </dgm:presLayoutVars>
      </dgm:prSet>
      <dgm:spPr/>
    </dgm:pt>
    <dgm:pt modelId="{3D4EE2CB-AA10-944F-8907-44FB5F1AED43}" type="pres">
      <dgm:prSet presAssocID="{32211F78-56A8-404C-81AD-0D89DB2E9777}" presName="parentNode2" presStyleLbl="node1" presStyleIdx="3" presStyleCnt="4">
        <dgm:presLayoutVars>
          <dgm:chMax val="0"/>
          <dgm:bulletEnabled val="1"/>
        </dgm:presLayoutVars>
      </dgm:prSet>
      <dgm:spPr/>
    </dgm:pt>
    <dgm:pt modelId="{471EAD4B-465A-254E-8E2F-7FB6A40603F8}" type="pres">
      <dgm:prSet presAssocID="{32211F78-56A8-404C-81AD-0D89DB2E9777}" presName="connSite2" presStyleCnt="0"/>
      <dgm:spPr/>
    </dgm:pt>
  </dgm:ptLst>
  <dgm:cxnLst>
    <dgm:cxn modelId="{B0BC0501-5F43-A94E-BDBF-F75E82A4B402}" srcId="{7902599C-A6DF-6D42-B7D5-C36C7BB5DD78}" destId="{8011D075-48E2-8245-9E30-956A6FCA1FE4}" srcOrd="3" destOrd="0" parTransId="{0295B3B8-7427-A443-BC4A-4E462954A502}" sibTransId="{694A8769-9EEA-5849-96D4-B63932E9F123}"/>
    <dgm:cxn modelId="{3EA1500A-07FC-754A-B8DA-CDF3E8EDD063}" type="presOf" srcId="{223E8673-E6BD-864D-B097-84AAE7BD52F7}" destId="{51958081-BF6E-824F-9272-02C996AEA980}" srcOrd="0" destOrd="0" presId="urn:microsoft.com/office/officeart/2005/8/layout/hProcess4"/>
    <dgm:cxn modelId="{7667E80A-D0C1-8E42-A6DB-05B8F0127E31}" srcId="{A74C549A-CAC2-8149-8B80-0509B8603FE0}" destId="{038563E5-64CD-524C-893F-4DF19EC2B76C}" srcOrd="1" destOrd="0" parTransId="{6E93AB5E-4899-2C44-989B-EE7EAB4CF880}" sibTransId="{E67D6B1C-9CB5-AB44-BBA5-1D292868B0E8}"/>
    <dgm:cxn modelId="{090F4711-1856-6E4D-9174-BA30FC328CF6}" srcId="{7902599C-A6DF-6D42-B7D5-C36C7BB5DD78}" destId="{0EE3DD7B-D2E8-4548-83D0-4D7661126629}" srcOrd="1" destOrd="0" parTransId="{0A8AD2DF-A9BC-D74C-B624-CE75F909FEE9}" sibTransId="{1477936F-1B8A-FE4B-8504-CD44F7859F72}"/>
    <dgm:cxn modelId="{89BB0321-BB00-DD49-B40F-0C4D520F185F}" type="presOf" srcId="{0EE3DD7B-D2E8-4548-83D0-4D7661126629}" destId="{5C7386E2-EADC-AA45-9CA7-6CB46AACEF77}" srcOrd="1" destOrd="1" presId="urn:microsoft.com/office/officeart/2005/8/layout/hProcess4"/>
    <dgm:cxn modelId="{C5FA8F23-48D5-7244-9C56-17D72C016DF0}" type="presOf" srcId="{505DA881-BA0D-DA4A-B4AB-01E829D4F900}" destId="{743607E9-D5EC-4D46-AA44-7199DC90E41A}" srcOrd="0" destOrd="0" presId="urn:microsoft.com/office/officeart/2005/8/layout/hProcess4"/>
    <dgm:cxn modelId="{CD7A5C27-BFA1-6C46-8270-DCF3B175D43F}" type="presOf" srcId="{D52D75D6-986B-EB4D-AB40-8193104C78E4}" destId="{0EC4FB76-0EE5-C041-BF95-50940D5C345D}" srcOrd="0" destOrd="0" presId="urn:microsoft.com/office/officeart/2005/8/layout/hProcess4"/>
    <dgm:cxn modelId="{E3E24627-0641-B74F-9ED9-5453683C696F}" srcId="{A74C549A-CAC2-8149-8B80-0509B8603FE0}" destId="{7902599C-A6DF-6D42-B7D5-C36C7BB5DD78}" srcOrd="2" destOrd="0" parTransId="{CF054C05-368B-0043-ABB8-1B252D056470}" sibTransId="{DBA5B901-96C2-9941-9BC2-F3EAB5792297}"/>
    <dgm:cxn modelId="{76DEF129-1B56-CB46-A5E7-E307EEC27D53}" type="presOf" srcId="{A74C549A-CAC2-8149-8B80-0509B8603FE0}" destId="{2226C488-8447-E54F-8252-22F86BC51226}" srcOrd="0" destOrd="0" presId="urn:microsoft.com/office/officeart/2005/8/layout/hProcess4"/>
    <dgm:cxn modelId="{BCE5532F-5D1C-1448-B074-5688B0EDFC09}" type="presOf" srcId="{7D8ADD59-C58E-FC4D-A75D-317981DA1E4A}" destId="{5C7386E2-EADC-AA45-9CA7-6CB46AACEF77}" srcOrd="1" destOrd="2" presId="urn:microsoft.com/office/officeart/2005/8/layout/hProcess4"/>
    <dgm:cxn modelId="{A4D56E5F-9661-024F-8699-8A29A27D8AE5}" srcId="{A74C549A-CAC2-8149-8B80-0509B8603FE0}" destId="{32211F78-56A8-404C-81AD-0D89DB2E9777}" srcOrd="3" destOrd="0" parTransId="{FAFB502E-9198-DD4D-9FBE-F591C0485D32}" sibTransId="{C03DA479-74E4-264B-859D-F214081BAC08}"/>
    <dgm:cxn modelId="{99D6CE61-19D9-6A44-825E-911120F3AF59}" type="presOf" srcId="{5627AB35-FFB0-BE4C-94BC-4BC36ADF79FE}" destId="{E7EC5B26-4A88-2E48-8416-66C5ECAD1225}" srcOrd="1" destOrd="2" presId="urn:microsoft.com/office/officeart/2005/8/layout/hProcess4"/>
    <dgm:cxn modelId="{9879BA62-CAC7-464B-ABC5-571EDEBC9228}" type="presOf" srcId="{505DA881-BA0D-DA4A-B4AB-01E829D4F900}" destId="{E7EC5B26-4A88-2E48-8416-66C5ECAD1225}" srcOrd="1" destOrd="0" presId="urn:microsoft.com/office/officeart/2005/8/layout/hProcess4"/>
    <dgm:cxn modelId="{C3773666-40CE-3B4E-8999-25D0C2134EED}" srcId="{223E8673-E6BD-864D-B097-84AAE7BD52F7}" destId="{505DA881-BA0D-DA4A-B4AB-01E829D4F900}" srcOrd="0" destOrd="0" parTransId="{235156E1-EF28-EA49-A9F4-A2B0B0B247BE}" sibTransId="{06FCC421-2C4C-B64F-8395-53789F500B75}"/>
    <dgm:cxn modelId="{EC145B46-C1FF-B844-8F39-264AC0C71408}" srcId="{223E8673-E6BD-864D-B097-84AAE7BD52F7}" destId="{D175836F-0516-9C42-9D9C-640B40424874}" srcOrd="1" destOrd="0" parTransId="{8BD266B2-1884-8141-AD23-B9E803FD5E3E}" sibTransId="{60B9CEFD-9863-744E-B88D-A33243E5918D}"/>
    <dgm:cxn modelId="{C2606D46-F473-6642-AC59-22B45372BDD4}" type="presOf" srcId="{7902599C-A6DF-6D42-B7D5-C36C7BB5DD78}" destId="{9A31AF0D-1D63-7B4B-AE2B-E8FF2D96593E}" srcOrd="0" destOrd="0" presId="urn:microsoft.com/office/officeart/2005/8/layout/hProcess4"/>
    <dgm:cxn modelId="{F86F666D-8AAC-AF4A-8203-E859A4A3573B}" type="presOf" srcId="{5627AB35-FFB0-BE4C-94BC-4BC36ADF79FE}" destId="{743607E9-D5EC-4D46-AA44-7199DC90E41A}" srcOrd="0" destOrd="2" presId="urn:microsoft.com/office/officeart/2005/8/layout/hProcess4"/>
    <dgm:cxn modelId="{7089EB72-423E-6E4F-B4AA-0DEA16D1F0C1}" type="presOf" srcId="{DBA5B901-96C2-9941-9BC2-F3EAB5792297}" destId="{0FA0B5FD-3595-664E-B073-6CCE2FCBE3AE}" srcOrd="0" destOrd="0" presId="urn:microsoft.com/office/officeart/2005/8/layout/hProcess4"/>
    <dgm:cxn modelId="{A425EE54-7C59-6240-8779-5180A54B3469}" type="presOf" srcId="{7D8ADD59-C58E-FC4D-A75D-317981DA1E4A}" destId="{DB2174D7-5306-754B-B409-224EB846066D}" srcOrd="0" destOrd="2" presId="urn:microsoft.com/office/officeart/2005/8/layout/hProcess4"/>
    <dgm:cxn modelId="{B3E55B79-AF3A-BE46-8F1A-1B51E485592A}" type="presOf" srcId="{32211F78-56A8-404C-81AD-0D89DB2E9777}" destId="{3D4EE2CB-AA10-944F-8907-44FB5F1AED43}" srcOrd="0" destOrd="0" presId="urn:microsoft.com/office/officeart/2005/8/layout/hProcess4"/>
    <dgm:cxn modelId="{8A89E581-0427-FC48-B090-5EF39F502B0C}" srcId="{32211F78-56A8-404C-81AD-0D89DB2E9777}" destId="{0151D4A8-C10A-EA45-BB50-C4693FCFA48C}" srcOrd="0" destOrd="0" parTransId="{F6DD116D-09EC-DC45-BD5C-1DB0CAAEE9EE}" sibTransId="{27CACCA5-5A60-E346-927E-FEB39B0DE210}"/>
    <dgm:cxn modelId="{9422628C-89BC-3543-ADF2-BEFFA495E0E1}" type="presOf" srcId="{D175836F-0516-9C42-9D9C-640B40424874}" destId="{E7EC5B26-4A88-2E48-8416-66C5ECAD1225}" srcOrd="1" destOrd="1" presId="urn:microsoft.com/office/officeart/2005/8/layout/hProcess4"/>
    <dgm:cxn modelId="{4ECC098F-F4F3-0E41-8D4F-807D4F0801C7}" type="presOf" srcId="{0151D4A8-C10A-EA45-BB50-C4693FCFA48C}" destId="{B12B82A4-EA77-5C4C-91BC-CEDB5E663C01}" srcOrd="1" destOrd="0" presId="urn:microsoft.com/office/officeart/2005/8/layout/hProcess4"/>
    <dgm:cxn modelId="{17B9F197-AE9A-C345-9CA9-4E0E3F8F6685}" type="presOf" srcId="{8011D075-48E2-8245-9E30-956A6FCA1FE4}" destId="{DB2174D7-5306-754B-B409-224EB846066D}" srcOrd="0" destOrd="3" presId="urn:microsoft.com/office/officeart/2005/8/layout/hProcess4"/>
    <dgm:cxn modelId="{ACF5689D-FB78-5F41-AEF6-7420847D97F3}" type="presOf" srcId="{E67D6B1C-9CB5-AB44-BBA5-1D292868B0E8}" destId="{8B122CE4-CAB2-EE47-B4AA-40D5962D25E4}" srcOrd="0" destOrd="0" presId="urn:microsoft.com/office/officeart/2005/8/layout/hProcess4"/>
    <dgm:cxn modelId="{205F34AC-55F0-7641-9F4A-2C1DEB26A24C}" type="presOf" srcId="{D52D75D6-986B-EB4D-AB40-8193104C78E4}" destId="{6E6AD9F8-C2B6-8A43-B80D-3C8BE7C47D00}" srcOrd="1" destOrd="0" presId="urn:microsoft.com/office/officeart/2005/8/layout/hProcess4"/>
    <dgm:cxn modelId="{B16F8BAD-6880-5149-AF36-4979E82C9E6E}" srcId="{7902599C-A6DF-6D42-B7D5-C36C7BB5DD78}" destId="{FBC27A9A-223F-1249-9534-F90E1D25A5D9}" srcOrd="0" destOrd="0" parTransId="{553B37C2-14D5-794B-A15A-E0CC80716C36}" sibTransId="{BA70E321-D18F-4E45-9BEB-F6FB733FEECC}"/>
    <dgm:cxn modelId="{440742B6-8CD5-CA4B-ABF0-ACAA57B0739B}" type="presOf" srcId="{FBC27A9A-223F-1249-9534-F90E1D25A5D9}" destId="{5C7386E2-EADC-AA45-9CA7-6CB46AACEF77}" srcOrd="1" destOrd="0" presId="urn:microsoft.com/office/officeart/2005/8/layout/hProcess4"/>
    <dgm:cxn modelId="{D4348DC7-9570-2243-A65B-FF10EF43730F}" srcId="{7902599C-A6DF-6D42-B7D5-C36C7BB5DD78}" destId="{7D8ADD59-C58E-FC4D-A75D-317981DA1E4A}" srcOrd="2" destOrd="0" parTransId="{9830D1CB-5440-BC4F-86E2-C7C4C39EE64A}" sibTransId="{10098552-35A2-3E47-9099-4A19D8490654}"/>
    <dgm:cxn modelId="{AF6CABD1-B813-6B46-BDB0-BB558D2A8D65}" type="presOf" srcId="{29E7325D-79A1-C244-98FA-733C3E7D81D2}" destId="{0EC4FB76-0EE5-C041-BF95-50940D5C345D}" srcOrd="0" destOrd="1" presId="urn:microsoft.com/office/officeart/2005/8/layout/hProcess4"/>
    <dgm:cxn modelId="{812796D7-EE5A-A54C-A813-2FF7FE753C1B}" type="presOf" srcId="{FBC27A9A-223F-1249-9534-F90E1D25A5D9}" destId="{DB2174D7-5306-754B-B409-224EB846066D}" srcOrd="0" destOrd="0" presId="urn:microsoft.com/office/officeart/2005/8/layout/hProcess4"/>
    <dgm:cxn modelId="{5459D7D7-B742-C542-B81C-78737F8C6393}" srcId="{038563E5-64CD-524C-893F-4DF19EC2B76C}" destId="{D52D75D6-986B-EB4D-AB40-8193104C78E4}" srcOrd="0" destOrd="0" parTransId="{BA8A4A69-96D4-374F-A13E-6D0807EEEE15}" sibTransId="{34B4FA3C-316D-5F47-BFC0-9C9922C8A217}"/>
    <dgm:cxn modelId="{7CAE73D8-22E3-BC44-8E1A-42E603AF7E37}" type="presOf" srcId="{0151D4A8-C10A-EA45-BB50-C4693FCFA48C}" destId="{9C6FF666-057D-F64D-8EBC-2B232786F093}" srcOrd="0" destOrd="0" presId="urn:microsoft.com/office/officeart/2005/8/layout/hProcess4"/>
    <dgm:cxn modelId="{490164DB-ADB7-F74A-A649-6E89F24B6552}" type="presOf" srcId="{D175836F-0516-9C42-9D9C-640B40424874}" destId="{743607E9-D5EC-4D46-AA44-7199DC90E41A}" srcOrd="0" destOrd="1" presId="urn:microsoft.com/office/officeart/2005/8/layout/hProcess4"/>
    <dgm:cxn modelId="{68AE2EDC-57B3-DD45-AA26-8FF1257B6123}" type="presOf" srcId="{430BB2B0-F6F5-6E4C-BBF9-C25CBD0AD102}" destId="{2CD37522-5F73-2449-AC9E-B834A36EE933}" srcOrd="0" destOrd="0" presId="urn:microsoft.com/office/officeart/2005/8/layout/hProcess4"/>
    <dgm:cxn modelId="{6C6C79DC-0EA3-1949-ADB6-F3D54A51A725}" type="presOf" srcId="{29E7325D-79A1-C244-98FA-733C3E7D81D2}" destId="{6E6AD9F8-C2B6-8A43-B80D-3C8BE7C47D00}" srcOrd="1" destOrd="1" presId="urn:microsoft.com/office/officeart/2005/8/layout/hProcess4"/>
    <dgm:cxn modelId="{21F244DF-D1A4-CD41-A650-E126B0BBC257}" type="presOf" srcId="{0EE3DD7B-D2E8-4548-83D0-4D7661126629}" destId="{DB2174D7-5306-754B-B409-224EB846066D}" srcOrd="0" destOrd="1" presId="urn:microsoft.com/office/officeart/2005/8/layout/hProcess4"/>
    <dgm:cxn modelId="{B5F76EE4-6F4B-E942-8E6C-CEBA4D86F60F}" type="presOf" srcId="{8011D075-48E2-8245-9E30-956A6FCA1FE4}" destId="{5C7386E2-EADC-AA45-9CA7-6CB46AACEF77}" srcOrd="1" destOrd="3" presId="urn:microsoft.com/office/officeart/2005/8/layout/hProcess4"/>
    <dgm:cxn modelId="{E851D6ED-D77F-934A-AAE6-F504B26EE6B5}" srcId="{223E8673-E6BD-864D-B097-84AAE7BD52F7}" destId="{5627AB35-FFB0-BE4C-94BC-4BC36ADF79FE}" srcOrd="2" destOrd="0" parTransId="{0B67F31E-AC54-5A4B-B40C-32156AF19127}" sibTransId="{A381F4D5-446D-B14C-99DF-3D3F2627336A}"/>
    <dgm:cxn modelId="{877AD5F0-9625-E844-8D86-60218E426159}" srcId="{038563E5-64CD-524C-893F-4DF19EC2B76C}" destId="{29E7325D-79A1-C244-98FA-733C3E7D81D2}" srcOrd="1" destOrd="0" parTransId="{302B3398-A478-7140-9D1A-F340DE6AE641}" sibTransId="{DD8E1FBC-4DCB-A64E-BFD1-8D0B5FE45621}"/>
    <dgm:cxn modelId="{C5296CF1-CF72-444C-A77A-3895049A7EE5}" type="presOf" srcId="{038563E5-64CD-524C-893F-4DF19EC2B76C}" destId="{AFE6BC68-74BD-0F4F-AC81-37DF0641B342}" srcOrd="0" destOrd="0" presId="urn:microsoft.com/office/officeart/2005/8/layout/hProcess4"/>
    <dgm:cxn modelId="{A0A0D3FC-AC84-0148-8B62-07CD3CBBAB4E}" srcId="{A74C549A-CAC2-8149-8B80-0509B8603FE0}" destId="{223E8673-E6BD-864D-B097-84AAE7BD52F7}" srcOrd="0" destOrd="0" parTransId="{FA731D4D-93DB-E84A-B922-6D63F24C6920}" sibTransId="{430BB2B0-F6F5-6E4C-BBF9-C25CBD0AD102}"/>
    <dgm:cxn modelId="{DDBF8ED7-785D-9940-9342-7611168B6C18}" type="presParOf" srcId="{2226C488-8447-E54F-8252-22F86BC51226}" destId="{FB29ED8E-B20F-234D-8A8A-D251B68448B3}" srcOrd="0" destOrd="0" presId="urn:microsoft.com/office/officeart/2005/8/layout/hProcess4"/>
    <dgm:cxn modelId="{1F2E8ED7-604B-FE42-B921-425B61C57F07}" type="presParOf" srcId="{2226C488-8447-E54F-8252-22F86BC51226}" destId="{09D5AC52-80DA-E04D-AE73-8A381D781DB4}" srcOrd="1" destOrd="0" presId="urn:microsoft.com/office/officeart/2005/8/layout/hProcess4"/>
    <dgm:cxn modelId="{A66485AB-5C4E-5B44-B4CD-3502355DFE8F}" type="presParOf" srcId="{2226C488-8447-E54F-8252-22F86BC51226}" destId="{8E21D02D-32ED-2545-B579-960A3AF1781B}" srcOrd="2" destOrd="0" presId="urn:microsoft.com/office/officeart/2005/8/layout/hProcess4"/>
    <dgm:cxn modelId="{A960D9F3-B249-4B4A-8E5B-507F4C75DE47}" type="presParOf" srcId="{8E21D02D-32ED-2545-B579-960A3AF1781B}" destId="{A2024DB9-1EAA-1847-B2FA-B2C70A6DF6A9}" srcOrd="0" destOrd="0" presId="urn:microsoft.com/office/officeart/2005/8/layout/hProcess4"/>
    <dgm:cxn modelId="{5AFD40CA-6D27-FC46-AABB-CC7073C5B4F0}" type="presParOf" srcId="{A2024DB9-1EAA-1847-B2FA-B2C70A6DF6A9}" destId="{2344E2A7-801D-9549-B63E-D8B7596133AA}" srcOrd="0" destOrd="0" presId="urn:microsoft.com/office/officeart/2005/8/layout/hProcess4"/>
    <dgm:cxn modelId="{366FF5BB-2408-EE44-A18A-198B4195FB58}" type="presParOf" srcId="{A2024DB9-1EAA-1847-B2FA-B2C70A6DF6A9}" destId="{743607E9-D5EC-4D46-AA44-7199DC90E41A}" srcOrd="1" destOrd="0" presId="urn:microsoft.com/office/officeart/2005/8/layout/hProcess4"/>
    <dgm:cxn modelId="{C8CE6639-9089-6346-AEF6-ABD6ACDC8B57}" type="presParOf" srcId="{A2024DB9-1EAA-1847-B2FA-B2C70A6DF6A9}" destId="{E7EC5B26-4A88-2E48-8416-66C5ECAD1225}" srcOrd="2" destOrd="0" presId="urn:microsoft.com/office/officeart/2005/8/layout/hProcess4"/>
    <dgm:cxn modelId="{D63190CC-EBE8-2D4B-8818-B3E68873E7D1}" type="presParOf" srcId="{A2024DB9-1EAA-1847-B2FA-B2C70A6DF6A9}" destId="{51958081-BF6E-824F-9272-02C996AEA980}" srcOrd="3" destOrd="0" presId="urn:microsoft.com/office/officeart/2005/8/layout/hProcess4"/>
    <dgm:cxn modelId="{196F33A9-98A7-2149-8B76-AA7EF71BA4A8}" type="presParOf" srcId="{A2024DB9-1EAA-1847-B2FA-B2C70A6DF6A9}" destId="{45EBFAA4-9F86-0046-ACF2-75F100667FB6}" srcOrd="4" destOrd="0" presId="urn:microsoft.com/office/officeart/2005/8/layout/hProcess4"/>
    <dgm:cxn modelId="{7370AED6-2FF9-8846-840F-313453ABD2FA}" type="presParOf" srcId="{8E21D02D-32ED-2545-B579-960A3AF1781B}" destId="{2CD37522-5F73-2449-AC9E-B834A36EE933}" srcOrd="1" destOrd="0" presId="urn:microsoft.com/office/officeart/2005/8/layout/hProcess4"/>
    <dgm:cxn modelId="{C385C0F2-70F2-624B-8837-FDFB8B5B779F}" type="presParOf" srcId="{8E21D02D-32ED-2545-B579-960A3AF1781B}" destId="{B4E75017-C1E9-6F4D-AAA4-1045AF7C8F83}" srcOrd="2" destOrd="0" presId="urn:microsoft.com/office/officeart/2005/8/layout/hProcess4"/>
    <dgm:cxn modelId="{8479F6F6-098F-134B-83A5-2B39F066972D}" type="presParOf" srcId="{B4E75017-C1E9-6F4D-AAA4-1045AF7C8F83}" destId="{7CB8279E-765B-0E4E-86A7-A63D81963A14}" srcOrd="0" destOrd="0" presId="urn:microsoft.com/office/officeart/2005/8/layout/hProcess4"/>
    <dgm:cxn modelId="{E6D1660D-4C58-904E-9065-C792E4557B33}" type="presParOf" srcId="{B4E75017-C1E9-6F4D-AAA4-1045AF7C8F83}" destId="{0EC4FB76-0EE5-C041-BF95-50940D5C345D}" srcOrd="1" destOrd="0" presId="urn:microsoft.com/office/officeart/2005/8/layout/hProcess4"/>
    <dgm:cxn modelId="{B786C581-5581-DD4C-8283-F7328CE08339}" type="presParOf" srcId="{B4E75017-C1E9-6F4D-AAA4-1045AF7C8F83}" destId="{6E6AD9F8-C2B6-8A43-B80D-3C8BE7C47D00}" srcOrd="2" destOrd="0" presId="urn:microsoft.com/office/officeart/2005/8/layout/hProcess4"/>
    <dgm:cxn modelId="{4E026F92-0621-1B47-89EC-3BD43B68AC54}" type="presParOf" srcId="{B4E75017-C1E9-6F4D-AAA4-1045AF7C8F83}" destId="{AFE6BC68-74BD-0F4F-AC81-37DF0641B342}" srcOrd="3" destOrd="0" presId="urn:microsoft.com/office/officeart/2005/8/layout/hProcess4"/>
    <dgm:cxn modelId="{4499FF16-56D7-114C-A090-AD62AA8858E0}" type="presParOf" srcId="{B4E75017-C1E9-6F4D-AAA4-1045AF7C8F83}" destId="{89BE71C3-261F-F84A-87D6-7EE3F4218F3B}" srcOrd="4" destOrd="0" presId="urn:microsoft.com/office/officeart/2005/8/layout/hProcess4"/>
    <dgm:cxn modelId="{C10470AF-CEB6-2A43-B69F-472DAA577340}" type="presParOf" srcId="{8E21D02D-32ED-2545-B579-960A3AF1781B}" destId="{8B122CE4-CAB2-EE47-B4AA-40D5962D25E4}" srcOrd="3" destOrd="0" presId="urn:microsoft.com/office/officeart/2005/8/layout/hProcess4"/>
    <dgm:cxn modelId="{5DF96CA2-B84F-A641-A554-5EC25D4652D1}" type="presParOf" srcId="{8E21D02D-32ED-2545-B579-960A3AF1781B}" destId="{80AB3BD3-A38B-0F4E-8483-80C4CFD14203}" srcOrd="4" destOrd="0" presId="urn:microsoft.com/office/officeart/2005/8/layout/hProcess4"/>
    <dgm:cxn modelId="{69CF9827-564B-DC46-823B-8D90A51631E5}" type="presParOf" srcId="{80AB3BD3-A38B-0F4E-8483-80C4CFD14203}" destId="{C0130803-6C28-944F-989C-6F9C6D474C40}" srcOrd="0" destOrd="0" presId="urn:microsoft.com/office/officeart/2005/8/layout/hProcess4"/>
    <dgm:cxn modelId="{FDAA273E-D981-C242-AD27-0BFA3A1F154A}" type="presParOf" srcId="{80AB3BD3-A38B-0F4E-8483-80C4CFD14203}" destId="{DB2174D7-5306-754B-B409-224EB846066D}" srcOrd="1" destOrd="0" presId="urn:microsoft.com/office/officeart/2005/8/layout/hProcess4"/>
    <dgm:cxn modelId="{7CEB00F5-0D42-2D4D-BD37-36CBB605C809}" type="presParOf" srcId="{80AB3BD3-A38B-0F4E-8483-80C4CFD14203}" destId="{5C7386E2-EADC-AA45-9CA7-6CB46AACEF77}" srcOrd="2" destOrd="0" presId="urn:microsoft.com/office/officeart/2005/8/layout/hProcess4"/>
    <dgm:cxn modelId="{BAD159C8-67AC-1346-A520-A5B67CAD2A14}" type="presParOf" srcId="{80AB3BD3-A38B-0F4E-8483-80C4CFD14203}" destId="{9A31AF0D-1D63-7B4B-AE2B-E8FF2D96593E}" srcOrd="3" destOrd="0" presId="urn:microsoft.com/office/officeart/2005/8/layout/hProcess4"/>
    <dgm:cxn modelId="{11487D34-3B4E-D04B-9891-77448FF73E3E}" type="presParOf" srcId="{80AB3BD3-A38B-0F4E-8483-80C4CFD14203}" destId="{EB536E8C-4AC1-B347-BDBD-3DF58A43BC71}" srcOrd="4" destOrd="0" presId="urn:microsoft.com/office/officeart/2005/8/layout/hProcess4"/>
    <dgm:cxn modelId="{078E80E5-F134-EB40-87BD-3530F8316DBF}" type="presParOf" srcId="{8E21D02D-32ED-2545-B579-960A3AF1781B}" destId="{0FA0B5FD-3595-664E-B073-6CCE2FCBE3AE}" srcOrd="5" destOrd="0" presId="urn:microsoft.com/office/officeart/2005/8/layout/hProcess4"/>
    <dgm:cxn modelId="{4435562C-038D-7944-A5D1-CC8BE594EC2C}" type="presParOf" srcId="{8E21D02D-32ED-2545-B579-960A3AF1781B}" destId="{9DBDB3F4-1065-B141-8A16-855D8D4E529C}" srcOrd="6" destOrd="0" presId="urn:microsoft.com/office/officeart/2005/8/layout/hProcess4"/>
    <dgm:cxn modelId="{5476468C-C1B9-0A44-B34C-C85CB4B4DD5F}" type="presParOf" srcId="{9DBDB3F4-1065-B141-8A16-855D8D4E529C}" destId="{FEFD2AFD-EE37-4D40-B889-5BC0B0A83A60}" srcOrd="0" destOrd="0" presId="urn:microsoft.com/office/officeart/2005/8/layout/hProcess4"/>
    <dgm:cxn modelId="{E83FD9C2-0BAD-2245-B50F-1A6EB7E0DB69}" type="presParOf" srcId="{9DBDB3F4-1065-B141-8A16-855D8D4E529C}" destId="{9C6FF666-057D-F64D-8EBC-2B232786F093}" srcOrd="1" destOrd="0" presId="urn:microsoft.com/office/officeart/2005/8/layout/hProcess4"/>
    <dgm:cxn modelId="{31B7C41F-B342-F44F-BA3C-953694E657F0}" type="presParOf" srcId="{9DBDB3F4-1065-B141-8A16-855D8D4E529C}" destId="{B12B82A4-EA77-5C4C-91BC-CEDB5E663C01}" srcOrd="2" destOrd="0" presId="urn:microsoft.com/office/officeart/2005/8/layout/hProcess4"/>
    <dgm:cxn modelId="{13297D0F-98BB-5C41-8471-A3DBEFC79EBD}" type="presParOf" srcId="{9DBDB3F4-1065-B141-8A16-855D8D4E529C}" destId="{3D4EE2CB-AA10-944F-8907-44FB5F1AED43}" srcOrd="3" destOrd="0" presId="urn:microsoft.com/office/officeart/2005/8/layout/hProcess4"/>
    <dgm:cxn modelId="{9D559CA3-3230-804D-8153-A1771C80ED38}" type="presParOf" srcId="{9DBDB3F4-1065-B141-8A16-855D8D4E529C}" destId="{471EAD4B-465A-254E-8E2F-7FB6A40603F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607E9-D5EC-4D46-AA44-7199DC90E41A}">
      <dsp:nvSpPr>
        <dsp:cNvPr id="0" name=""/>
        <dsp:cNvSpPr/>
      </dsp:nvSpPr>
      <dsp:spPr>
        <a:xfrm>
          <a:off x="385" y="2014431"/>
          <a:ext cx="1685037" cy="138980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Linux</a:t>
          </a:r>
        </a:p>
        <a:p>
          <a:pPr marL="114300" lvl="1" indent="-114300" algn="l" defTabSz="666750">
            <a:lnSpc>
              <a:spcPct val="90000"/>
            </a:lnSpc>
            <a:spcBef>
              <a:spcPct val="0"/>
            </a:spcBef>
            <a:spcAft>
              <a:spcPct val="15000"/>
            </a:spcAft>
            <a:buChar char="•"/>
          </a:pPr>
          <a:r>
            <a:rPr lang="en-US" sz="1500" kern="1200"/>
            <a:t>PAPI Library</a:t>
          </a:r>
        </a:p>
        <a:p>
          <a:pPr marL="114300" lvl="1" indent="-114300" algn="l" defTabSz="666750">
            <a:lnSpc>
              <a:spcPct val="90000"/>
            </a:lnSpc>
            <a:spcBef>
              <a:spcPct val="0"/>
            </a:spcBef>
            <a:spcAft>
              <a:spcPct val="15000"/>
            </a:spcAft>
            <a:buChar char="•"/>
          </a:pPr>
          <a:r>
            <a:rPr lang="en-US" sz="1500" kern="1200"/>
            <a:t>Run Algorithm</a:t>
          </a:r>
        </a:p>
      </dsp:txBody>
      <dsp:txXfrm>
        <a:off x="32368" y="2046414"/>
        <a:ext cx="1621071" cy="1028022"/>
      </dsp:txXfrm>
    </dsp:sp>
    <dsp:sp modelId="{2CD37522-5F73-2449-AC9E-B834A36EE933}">
      <dsp:nvSpPr>
        <dsp:cNvPr id="0" name=""/>
        <dsp:cNvSpPr/>
      </dsp:nvSpPr>
      <dsp:spPr>
        <a:xfrm>
          <a:off x="967418" y="2417583"/>
          <a:ext cx="1751706" cy="1751706"/>
        </a:xfrm>
        <a:prstGeom prst="leftCircularArrow">
          <a:avLst>
            <a:gd name="adj1" fmla="val 2550"/>
            <a:gd name="adj2" fmla="val 309429"/>
            <a:gd name="adj3" fmla="val 2084940"/>
            <a:gd name="adj4" fmla="val 9024489"/>
            <a:gd name="adj5" fmla="val 2975"/>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958081-BF6E-824F-9272-02C996AEA980}">
      <dsp:nvSpPr>
        <dsp:cNvPr id="0" name=""/>
        <dsp:cNvSpPr/>
      </dsp:nvSpPr>
      <dsp:spPr>
        <a:xfrm>
          <a:off x="374837" y="3106420"/>
          <a:ext cx="1497810" cy="5956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Access </a:t>
          </a:r>
          <a:r>
            <a:rPr lang="en-US" sz="2000" kern="1200" err="1"/>
            <a:t>vHPCs</a:t>
          </a:r>
          <a:endParaRPr lang="en-US" sz="2000" kern="1200"/>
        </a:p>
      </dsp:txBody>
      <dsp:txXfrm>
        <a:off x="392282" y="3123865"/>
        <a:ext cx="1462920" cy="560740"/>
      </dsp:txXfrm>
    </dsp:sp>
    <dsp:sp modelId="{0EC4FB76-0EE5-C041-BF95-50940D5C345D}">
      <dsp:nvSpPr>
        <dsp:cNvPr id="0" name=""/>
        <dsp:cNvSpPr/>
      </dsp:nvSpPr>
      <dsp:spPr>
        <a:xfrm>
          <a:off x="2085373" y="2014431"/>
          <a:ext cx="1685037" cy="138980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Record Latency</a:t>
          </a:r>
        </a:p>
        <a:p>
          <a:pPr marL="114300" lvl="1" indent="-114300" algn="l" defTabSz="666750">
            <a:lnSpc>
              <a:spcPct val="90000"/>
            </a:lnSpc>
            <a:spcBef>
              <a:spcPct val="0"/>
            </a:spcBef>
            <a:spcAft>
              <a:spcPct val="15000"/>
            </a:spcAft>
            <a:buChar char="•"/>
          </a:pPr>
          <a:r>
            <a:rPr lang="en-US" sz="1500" kern="1200" err="1"/>
            <a:t>Coorelation</a:t>
          </a:r>
          <a:r>
            <a:rPr lang="en-US" sz="1500" kern="1200"/>
            <a:t> to </a:t>
          </a:r>
          <a:r>
            <a:rPr lang="en-US" sz="1500" kern="1200" err="1"/>
            <a:t>vHPCs</a:t>
          </a:r>
          <a:endParaRPr lang="en-US" sz="1500" kern="1200"/>
        </a:p>
      </dsp:txBody>
      <dsp:txXfrm>
        <a:off x="2117356" y="2344229"/>
        <a:ext cx="1621071" cy="1028022"/>
      </dsp:txXfrm>
    </dsp:sp>
    <dsp:sp modelId="{8B122CE4-CAB2-EE47-B4AA-40D5962D25E4}">
      <dsp:nvSpPr>
        <dsp:cNvPr id="0" name=""/>
        <dsp:cNvSpPr/>
      </dsp:nvSpPr>
      <dsp:spPr>
        <a:xfrm>
          <a:off x="3038365" y="1194884"/>
          <a:ext cx="1967016" cy="1967016"/>
        </a:xfrm>
        <a:prstGeom prst="circularArrow">
          <a:avLst>
            <a:gd name="adj1" fmla="val 2271"/>
            <a:gd name="adj2" fmla="val 273786"/>
            <a:gd name="adj3" fmla="val 19550703"/>
            <a:gd name="adj4" fmla="val 12575511"/>
            <a:gd name="adj5" fmla="val 265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E6BC68-74BD-0F4F-AC81-37DF0641B342}">
      <dsp:nvSpPr>
        <dsp:cNvPr id="0" name=""/>
        <dsp:cNvSpPr/>
      </dsp:nvSpPr>
      <dsp:spPr>
        <a:xfrm>
          <a:off x="2459826" y="1716616"/>
          <a:ext cx="1497810" cy="5956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Timing</a:t>
          </a:r>
        </a:p>
      </dsp:txBody>
      <dsp:txXfrm>
        <a:off x="2477271" y="1734061"/>
        <a:ext cx="1462920" cy="560740"/>
      </dsp:txXfrm>
    </dsp:sp>
    <dsp:sp modelId="{DB2174D7-5306-754B-B409-224EB846066D}">
      <dsp:nvSpPr>
        <dsp:cNvPr id="0" name=""/>
        <dsp:cNvSpPr/>
      </dsp:nvSpPr>
      <dsp:spPr>
        <a:xfrm>
          <a:off x="4170362" y="2014431"/>
          <a:ext cx="1685037" cy="138980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endParaRPr lang="en-US" sz="1500" kern="1200"/>
        </a:p>
        <a:p>
          <a:pPr marL="114300" lvl="1" indent="-114300" algn="l" defTabSz="666750">
            <a:lnSpc>
              <a:spcPct val="90000"/>
            </a:lnSpc>
            <a:spcBef>
              <a:spcPct val="0"/>
            </a:spcBef>
            <a:spcAft>
              <a:spcPct val="15000"/>
            </a:spcAft>
            <a:buChar char="•"/>
          </a:pPr>
          <a:r>
            <a:rPr lang="en-US" sz="1500" kern="1200"/>
            <a:t>Access ‘</a:t>
          </a:r>
          <a:r>
            <a:rPr lang="en-US" sz="1500" kern="1200" err="1"/>
            <a:t>pagemap</a:t>
          </a:r>
          <a:r>
            <a:rPr lang="en-US" sz="1500" kern="1200"/>
            <a:t>’</a:t>
          </a:r>
        </a:p>
        <a:p>
          <a:pPr marL="114300" lvl="1" indent="-114300" algn="l" defTabSz="666750">
            <a:lnSpc>
              <a:spcPct val="90000"/>
            </a:lnSpc>
            <a:spcBef>
              <a:spcPct val="0"/>
            </a:spcBef>
            <a:spcAft>
              <a:spcPct val="15000"/>
            </a:spcAft>
            <a:buChar char="•"/>
          </a:pPr>
          <a:endParaRPr lang="en-US" sz="1500" kern="1200"/>
        </a:p>
        <a:p>
          <a:pPr marL="114300" lvl="1" indent="-114300" algn="l" defTabSz="666750">
            <a:lnSpc>
              <a:spcPct val="90000"/>
            </a:lnSpc>
            <a:spcBef>
              <a:spcPct val="0"/>
            </a:spcBef>
            <a:spcAft>
              <a:spcPct val="15000"/>
            </a:spcAft>
            <a:buChar char="•"/>
          </a:pPr>
          <a:endParaRPr lang="en-US" sz="1500" kern="1200"/>
        </a:p>
      </dsp:txBody>
      <dsp:txXfrm>
        <a:off x="4202345" y="2046414"/>
        <a:ext cx="1621071" cy="1028022"/>
      </dsp:txXfrm>
    </dsp:sp>
    <dsp:sp modelId="{0FA0B5FD-3595-664E-B073-6CCE2FCBE3AE}">
      <dsp:nvSpPr>
        <dsp:cNvPr id="0" name=""/>
        <dsp:cNvSpPr/>
      </dsp:nvSpPr>
      <dsp:spPr>
        <a:xfrm>
          <a:off x="5137396" y="2417583"/>
          <a:ext cx="1751706" cy="1751706"/>
        </a:xfrm>
        <a:prstGeom prst="leftCircularArrow">
          <a:avLst>
            <a:gd name="adj1" fmla="val 2550"/>
            <a:gd name="adj2" fmla="val 309429"/>
            <a:gd name="adj3" fmla="val 2084940"/>
            <a:gd name="adj4" fmla="val 9024489"/>
            <a:gd name="adj5" fmla="val 2975"/>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31AF0D-1D63-7B4B-AE2B-E8FF2D96593E}">
      <dsp:nvSpPr>
        <dsp:cNvPr id="0" name=""/>
        <dsp:cNvSpPr/>
      </dsp:nvSpPr>
      <dsp:spPr>
        <a:xfrm>
          <a:off x="4544815" y="3106420"/>
          <a:ext cx="1497810" cy="5956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Obtain VA</a:t>
          </a:r>
        </a:p>
      </dsp:txBody>
      <dsp:txXfrm>
        <a:off x="4562260" y="3123865"/>
        <a:ext cx="1462920" cy="560740"/>
      </dsp:txXfrm>
    </dsp:sp>
    <dsp:sp modelId="{9C6FF666-057D-F64D-8EBC-2B232786F093}">
      <dsp:nvSpPr>
        <dsp:cNvPr id="0" name=""/>
        <dsp:cNvSpPr/>
      </dsp:nvSpPr>
      <dsp:spPr>
        <a:xfrm>
          <a:off x="6255351" y="2014431"/>
          <a:ext cx="1685037" cy="138980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Match with VA</a:t>
          </a:r>
        </a:p>
      </dsp:txBody>
      <dsp:txXfrm>
        <a:off x="6287334" y="2344229"/>
        <a:ext cx="1621071" cy="1028022"/>
      </dsp:txXfrm>
    </dsp:sp>
    <dsp:sp modelId="{3D4EE2CB-AA10-944F-8907-44FB5F1AED43}">
      <dsp:nvSpPr>
        <dsp:cNvPr id="0" name=""/>
        <dsp:cNvSpPr/>
      </dsp:nvSpPr>
      <dsp:spPr>
        <a:xfrm>
          <a:off x="6629803" y="1716616"/>
          <a:ext cx="1497810" cy="5956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Obtain PA</a:t>
          </a:r>
        </a:p>
      </dsp:txBody>
      <dsp:txXfrm>
        <a:off x="6647248" y="1734061"/>
        <a:ext cx="1462920" cy="56074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E2CEB-7123-B448-BC46-BA29AE22ECBB}" type="datetimeFigureOut">
              <a:rPr lang="en-US" smtClean="0"/>
              <a:t>4/28/2019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14EF9-51B9-4347-B3BA-7E29F6CDEDC5}" type="slidenum">
              <a:rPr lang="en-US" smtClean="0"/>
              <a:t>‹#›</a:t>
            </a:fld>
            <a:endParaRPr lang="en-US"/>
          </a:p>
        </p:txBody>
      </p:sp>
    </p:spTree>
    <p:extLst>
      <p:ext uri="{BB962C8B-B14F-4D97-AF65-F5344CB8AC3E}">
        <p14:creationId xmlns:p14="http://schemas.microsoft.com/office/powerpoint/2010/main" val="3972444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Page offset is identical between VA and PA, </a:t>
            </a:r>
            <a:r>
              <a:rPr lang="en-US" err="1"/>
              <a:t>loosenet</a:t>
            </a:r>
            <a:r>
              <a:rPr lang="en-US"/>
              <a:t> can be performed</a:t>
            </a:r>
            <a:r>
              <a:rPr lang="en-US" baseline="0"/>
              <a:t> as soon as store is decoded. Dependency resolution may fail to resolve dependency. </a:t>
            </a:r>
            <a:endParaRPr lang="en-US"/>
          </a:p>
        </p:txBody>
      </p:sp>
      <p:sp>
        <p:nvSpPr>
          <p:cNvPr id="4" name="Slide Number Placeholder 3"/>
          <p:cNvSpPr>
            <a:spLocks noGrp="1"/>
          </p:cNvSpPr>
          <p:nvPr>
            <p:ph type="sldNum" sz="quarter" idx="10"/>
          </p:nvPr>
        </p:nvSpPr>
        <p:spPr/>
        <p:txBody>
          <a:bodyPr/>
          <a:lstStyle/>
          <a:p>
            <a:fld id="{BDB14EF9-51B9-4347-B3BA-7E29F6CDEDC5}" type="slidenum">
              <a:rPr lang="en-US" smtClean="0"/>
              <a:t>25</a:t>
            </a:fld>
            <a:endParaRPr lang="en-US"/>
          </a:p>
        </p:txBody>
      </p:sp>
    </p:spTree>
    <p:extLst>
      <p:ext uri="{BB962C8B-B14F-4D97-AF65-F5344CB8AC3E}">
        <p14:creationId xmlns:p14="http://schemas.microsoft.com/office/powerpoint/2010/main" val="35960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Algotirhm</a:t>
            </a:r>
            <a:r>
              <a:rPr lang="en-US"/>
              <a:t>: executes a speculative</a:t>
            </a:r>
            <a:r>
              <a:rPr lang="en-US" baseline="0"/>
              <a:t> load after multiple stores and make sure that 4K aliasing is caused </a:t>
            </a:r>
            <a:r>
              <a:rPr lang="en-US" baseline="0" err="1"/>
              <a:t>dutring</a:t>
            </a:r>
            <a:r>
              <a:rPr lang="en-US" baseline="0"/>
              <a:t> execution of the load. With w as the window size, </a:t>
            </a:r>
            <a:r>
              <a:rPr lang="en-US" baseline="0" err="1"/>
              <a:t>algo</a:t>
            </a:r>
            <a:r>
              <a:rPr lang="en-US" baseline="0"/>
              <a:t> iterates over a </a:t>
            </a:r>
            <a:r>
              <a:rPr lang="en-US" baseline="0" err="1"/>
              <a:t>numbe</a:t>
            </a:r>
            <a:r>
              <a:rPr lang="en-US" baseline="0"/>
              <a:t> of different memory pages and for each page performs stores to that page and all </a:t>
            </a:r>
            <a:r>
              <a:rPr lang="en-US" baseline="0" err="1"/>
              <a:t>previousw</a:t>
            </a:r>
            <a:r>
              <a:rPr lang="en-US" baseline="0"/>
              <a:t> pages within a window. W=64. Making sure max. no of entries are made in store buffer and hence </a:t>
            </a:r>
            <a:r>
              <a:rPr lang="en-US" baseline="0" err="1"/>
              <a:t>maxium</a:t>
            </a:r>
            <a:r>
              <a:rPr lang="en-US" baseline="0"/>
              <a:t> potential conflicts. </a:t>
            </a:r>
            <a:endParaRPr lang="en-US"/>
          </a:p>
        </p:txBody>
      </p:sp>
      <p:sp>
        <p:nvSpPr>
          <p:cNvPr id="4" name="Slide Number Placeholder 3"/>
          <p:cNvSpPr>
            <a:spLocks noGrp="1"/>
          </p:cNvSpPr>
          <p:nvPr>
            <p:ph type="sldNum" sz="quarter" idx="10"/>
          </p:nvPr>
        </p:nvSpPr>
        <p:spPr/>
        <p:txBody>
          <a:bodyPr/>
          <a:lstStyle/>
          <a:p>
            <a:fld id="{BDB14EF9-51B9-4347-B3BA-7E29F6CDEDC5}" type="slidenum">
              <a:rPr lang="en-US" smtClean="0"/>
              <a:t>26</a:t>
            </a:fld>
            <a:endParaRPr lang="en-US"/>
          </a:p>
        </p:txBody>
      </p:sp>
    </p:spTree>
    <p:extLst>
      <p:ext uri="{BB962C8B-B14F-4D97-AF65-F5344CB8AC3E}">
        <p14:creationId xmlns:p14="http://schemas.microsoft.com/office/powerpoint/2010/main" val="3429708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B14EF9-51B9-4347-B3BA-7E29F6CDEDC5}" type="slidenum">
              <a:rPr lang="en-US" smtClean="0"/>
              <a:t>29</a:t>
            </a:fld>
            <a:endParaRPr lang="en-US"/>
          </a:p>
        </p:txBody>
      </p:sp>
    </p:spTree>
    <p:extLst>
      <p:ext uri="{BB962C8B-B14F-4D97-AF65-F5344CB8AC3E}">
        <p14:creationId xmlns:p14="http://schemas.microsoft.com/office/powerpoint/2010/main" val="2264424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B14EF9-51B9-4347-B3BA-7E29F6CDEDC5}" type="slidenum">
              <a:rPr lang="en-US" smtClean="0"/>
              <a:t>30</a:t>
            </a:fld>
            <a:endParaRPr lang="en-US"/>
          </a:p>
        </p:txBody>
      </p:sp>
    </p:spTree>
    <p:extLst>
      <p:ext uri="{BB962C8B-B14F-4D97-AF65-F5344CB8AC3E}">
        <p14:creationId xmlns:p14="http://schemas.microsoft.com/office/powerpoint/2010/main" val="2060346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8EED-BCCD-B643-8786-0E4D6E1409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67E2A5-31E3-7F4B-9385-4F2F79A778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A11391-C77F-F04D-BF12-1D5055C632F2}"/>
              </a:ext>
            </a:extLst>
          </p:cNvPr>
          <p:cNvSpPr>
            <a:spLocks noGrp="1"/>
          </p:cNvSpPr>
          <p:nvPr>
            <p:ph type="dt" sz="half" idx="10"/>
          </p:nvPr>
        </p:nvSpPr>
        <p:spPr>
          <a:xfrm>
            <a:off x="838200" y="6356350"/>
            <a:ext cx="2743200" cy="365125"/>
          </a:xfrm>
          <a:prstGeom prst="rect">
            <a:avLst/>
          </a:prstGeom>
        </p:spPr>
        <p:txBody>
          <a:bodyPr/>
          <a:lstStyle/>
          <a:p>
            <a:fld id="{F6EB935B-B838-7945-9435-33E16B45C7C8}" type="datetimeFigureOut">
              <a:rPr lang="en-US" smtClean="0"/>
              <a:t>4/28/2019</a:t>
            </a:fld>
            <a:endParaRPr lang="en-US"/>
          </a:p>
        </p:txBody>
      </p:sp>
      <p:sp>
        <p:nvSpPr>
          <p:cNvPr id="5" name="Footer Placeholder 4">
            <a:extLst>
              <a:ext uri="{FF2B5EF4-FFF2-40B4-BE49-F238E27FC236}">
                <a16:creationId xmlns:a16="http://schemas.microsoft.com/office/drawing/2014/main" id="{E96B265E-ECD7-2E48-8670-2C200B89C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16F8D-4F69-2E41-A0FE-39595273E5EF}"/>
              </a:ext>
            </a:extLst>
          </p:cNvPr>
          <p:cNvSpPr>
            <a:spLocks noGrp="1"/>
          </p:cNvSpPr>
          <p:nvPr>
            <p:ph type="sldNum" sz="quarter" idx="12"/>
          </p:nvPr>
        </p:nvSpPr>
        <p:spPr/>
        <p:txBody>
          <a:bodyPr/>
          <a:lstStyle/>
          <a:p>
            <a:fld id="{893B9824-233C-2C4E-9F04-927A239639F3}" type="slidenum">
              <a:rPr lang="en-US" smtClean="0"/>
              <a:t>‹#›</a:t>
            </a:fld>
            <a:endParaRPr lang="en-US"/>
          </a:p>
        </p:txBody>
      </p:sp>
      <p:sp>
        <p:nvSpPr>
          <p:cNvPr id="9" name="Rectangle 8"/>
          <p:cNvSpPr/>
          <p:nvPr userDrawn="1"/>
        </p:nvSpPr>
        <p:spPr>
          <a:xfrm>
            <a:off x="0" y="6056417"/>
            <a:ext cx="12192000" cy="8015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l"/>
            <a:endParaRPr lang="en-US" sz="2400">
              <a:solidFill>
                <a:schemeClr val="accent4">
                  <a:lumMod val="60000"/>
                  <a:lumOff val="40000"/>
                </a:schemeClr>
              </a:soli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1883" y="6192941"/>
            <a:ext cx="2236694" cy="528534"/>
          </a:xfrm>
          <a:prstGeom prst="rect">
            <a:avLst/>
          </a:prstGeom>
        </p:spPr>
      </p:pic>
    </p:spTree>
    <p:extLst>
      <p:ext uri="{BB962C8B-B14F-4D97-AF65-F5344CB8AC3E}">
        <p14:creationId xmlns:p14="http://schemas.microsoft.com/office/powerpoint/2010/main" val="614435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F9A9-9ECA-834E-BCD4-73A28BACE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EB41FE-02DE-2D4A-BD85-3B59DA0C8E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3AEF7-1B82-CC49-9E17-C863C1850D96}"/>
              </a:ext>
            </a:extLst>
          </p:cNvPr>
          <p:cNvSpPr>
            <a:spLocks noGrp="1"/>
          </p:cNvSpPr>
          <p:nvPr>
            <p:ph type="dt" sz="half" idx="10"/>
          </p:nvPr>
        </p:nvSpPr>
        <p:spPr>
          <a:xfrm>
            <a:off x="838200" y="6356350"/>
            <a:ext cx="2743200" cy="365125"/>
          </a:xfrm>
          <a:prstGeom prst="rect">
            <a:avLst/>
          </a:prstGeom>
        </p:spPr>
        <p:txBody>
          <a:bodyPr/>
          <a:lstStyle/>
          <a:p>
            <a:fld id="{F6EB935B-B838-7945-9435-33E16B45C7C8}" type="datetimeFigureOut">
              <a:rPr lang="en-US" smtClean="0"/>
              <a:t>4/28/2019</a:t>
            </a:fld>
            <a:endParaRPr lang="en-US"/>
          </a:p>
        </p:txBody>
      </p:sp>
      <p:sp>
        <p:nvSpPr>
          <p:cNvPr id="5" name="Footer Placeholder 4">
            <a:extLst>
              <a:ext uri="{FF2B5EF4-FFF2-40B4-BE49-F238E27FC236}">
                <a16:creationId xmlns:a16="http://schemas.microsoft.com/office/drawing/2014/main" id="{C63DB40A-C09D-4F42-8AE3-64F39AF7D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234A1-00ED-CE4A-A267-6547AADC2639}"/>
              </a:ext>
            </a:extLst>
          </p:cNvPr>
          <p:cNvSpPr>
            <a:spLocks noGrp="1"/>
          </p:cNvSpPr>
          <p:nvPr>
            <p:ph type="sldNum" sz="quarter" idx="12"/>
          </p:nvPr>
        </p:nvSpPr>
        <p:spPr/>
        <p:txBody>
          <a:bodyPr/>
          <a:lstStyle/>
          <a:p>
            <a:fld id="{893B9824-233C-2C4E-9F04-927A239639F3}" type="slidenum">
              <a:rPr lang="en-US" smtClean="0"/>
              <a:t>‹#›</a:t>
            </a:fld>
            <a:endParaRPr lang="en-US"/>
          </a:p>
        </p:txBody>
      </p:sp>
      <p:sp>
        <p:nvSpPr>
          <p:cNvPr id="9" name="Rectangle 8"/>
          <p:cNvSpPr/>
          <p:nvPr userDrawn="1"/>
        </p:nvSpPr>
        <p:spPr>
          <a:xfrm>
            <a:off x="0" y="6266329"/>
            <a:ext cx="12192000" cy="591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000"/>
              <a:t>	</a:t>
            </a:r>
            <a:r>
              <a:rPr lang="en-US" sz="2000">
                <a:solidFill>
                  <a:schemeClr val="accent4">
                    <a:lumMod val="60000"/>
                    <a:lumOff val="40000"/>
                  </a:schemeClr>
                </a:solidFill>
              </a:rPr>
              <a:t>Spoiler Alert!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7011" y="6356350"/>
            <a:ext cx="1770530" cy="418379"/>
          </a:xfrm>
          <a:prstGeom prst="rect">
            <a:avLst/>
          </a:prstGeom>
        </p:spPr>
      </p:pic>
    </p:spTree>
    <p:extLst>
      <p:ext uri="{BB962C8B-B14F-4D97-AF65-F5344CB8AC3E}">
        <p14:creationId xmlns:p14="http://schemas.microsoft.com/office/powerpoint/2010/main" val="168747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E7B853-2A1F-7D45-A35E-C7D3CA1D55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E16775-A4D8-BC49-96FC-F35B9EBB8E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13136-48B4-3E4C-AF4C-DAD70753DEFC}"/>
              </a:ext>
            </a:extLst>
          </p:cNvPr>
          <p:cNvSpPr>
            <a:spLocks noGrp="1"/>
          </p:cNvSpPr>
          <p:nvPr>
            <p:ph type="dt" sz="half" idx="10"/>
          </p:nvPr>
        </p:nvSpPr>
        <p:spPr>
          <a:xfrm>
            <a:off x="838200" y="6356350"/>
            <a:ext cx="2743200" cy="365125"/>
          </a:xfrm>
          <a:prstGeom prst="rect">
            <a:avLst/>
          </a:prstGeom>
        </p:spPr>
        <p:txBody>
          <a:bodyPr/>
          <a:lstStyle/>
          <a:p>
            <a:fld id="{F6EB935B-B838-7945-9435-33E16B45C7C8}" type="datetimeFigureOut">
              <a:rPr lang="en-US" smtClean="0"/>
              <a:t>4/28/2019</a:t>
            </a:fld>
            <a:endParaRPr lang="en-US"/>
          </a:p>
        </p:txBody>
      </p:sp>
      <p:sp>
        <p:nvSpPr>
          <p:cNvPr id="5" name="Footer Placeholder 4">
            <a:extLst>
              <a:ext uri="{FF2B5EF4-FFF2-40B4-BE49-F238E27FC236}">
                <a16:creationId xmlns:a16="http://schemas.microsoft.com/office/drawing/2014/main" id="{4836B197-7D85-3A43-8C92-77F87F018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90984-21F4-5840-A2FE-3A62A5F15FE3}"/>
              </a:ext>
            </a:extLst>
          </p:cNvPr>
          <p:cNvSpPr>
            <a:spLocks noGrp="1"/>
          </p:cNvSpPr>
          <p:nvPr>
            <p:ph type="sldNum" sz="quarter" idx="12"/>
          </p:nvPr>
        </p:nvSpPr>
        <p:spPr/>
        <p:txBody>
          <a:bodyPr/>
          <a:lstStyle/>
          <a:p>
            <a:fld id="{893B9824-233C-2C4E-9F04-927A239639F3}" type="slidenum">
              <a:rPr lang="en-US" smtClean="0"/>
              <a:t>‹#›</a:t>
            </a:fld>
            <a:endParaRPr lang="en-US"/>
          </a:p>
        </p:txBody>
      </p:sp>
      <p:sp>
        <p:nvSpPr>
          <p:cNvPr id="9" name="Rectangle 8"/>
          <p:cNvSpPr/>
          <p:nvPr userDrawn="1"/>
        </p:nvSpPr>
        <p:spPr>
          <a:xfrm>
            <a:off x="0" y="6266329"/>
            <a:ext cx="12192000" cy="591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000"/>
              <a:t>	</a:t>
            </a:r>
            <a:r>
              <a:rPr lang="en-US" sz="2000">
                <a:solidFill>
                  <a:schemeClr val="accent4">
                    <a:lumMod val="60000"/>
                    <a:lumOff val="40000"/>
                  </a:schemeClr>
                </a:solidFill>
              </a:rPr>
              <a:t>Spoiler Alert!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7011" y="6356350"/>
            <a:ext cx="1770530" cy="418379"/>
          </a:xfrm>
          <a:prstGeom prst="rect">
            <a:avLst/>
          </a:prstGeom>
        </p:spPr>
      </p:pic>
    </p:spTree>
    <p:extLst>
      <p:ext uri="{BB962C8B-B14F-4D97-AF65-F5344CB8AC3E}">
        <p14:creationId xmlns:p14="http://schemas.microsoft.com/office/powerpoint/2010/main" val="386941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D72C-2C59-BF44-85B2-934192F01F86}"/>
              </a:ext>
            </a:extLst>
          </p:cNvPr>
          <p:cNvSpPr>
            <a:spLocks noGrp="1"/>
          </p:cNvSpPr>
          <p:nvPr>
            <p:ph type="title"/>
          </p:nvPr>
        </p:nvSpPr>
        <p:spPr>
          <a:xfrm>
            <a:off x="838200" y="167901"/>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4B2D21-380A-C54B-9786-ED96F5563796}"/>
              </a:ext>
            </a:extLst>
          </p:cNvPr>
          <p:cNvSpPr>
            <a:spLocks noGrp="1"/>
          </p:cNvSpPr>
          <p:nvPr>
            <p:ph idx="1"/>
          </p:nvPr>
        </p:nvSpPr>
        <p:spPr>
          <a:xfrm>
            <a:off x="838200" y="1617847"/>
            <a:ext cx="10515600" cy="4230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58C0DB-8C02-A945-BBEA-6C15614EC1B0}"/>
              </a:ext>
            </a:extLst>
          </p:cNvPr>
          <p:cNvSpPr>
            <a:spLocks noGrp="1"/>
          </p:cNvSpPr>
          <p:nvPr>
            <p:ph type="dt" sz="half" idx="10"/>
          </p:nvPr>
        </p:nvSpPr>
        <p:spPr>
          <a:xfrm>
            <a:off x="838200" y="6356350"/>
            <a:ext cx="2743200" cy="365125"/>
          </a:xfrm>
          <a:prstGeom prst="rect">
            <a:avLst/>
          </a:prstGeom>
        </p:spPr>
        <p:txBody>
          <a:bodyPr/>
          <a:lstStyle/>
          <a:p>
            <a:fld id="{F6EB935B-B838-7945-9435-33E16B45C7C8}" type="datetimeFigureOut">
              <a:rPr lang="en-US" smtClean="0"/>
              <a:t>4/28/2019</a:t>
            </a:fld>
            <a:endParaRPr lang="en-US"/>
          </a:p>
        </p:txBody>
      </p:sp>
      <p:sp>
        <p:nvSpPr>
          <p:cNvPr id="5" name="Footer Placeholder 4">
            <a:extLst>
              <a:ext uri="{FF2B5EF4-FFF2-40B4-BE49-F238E27FC236}">
                <a16:creationId xmlns:a16="http://schemas.microsoft.com/office/drawing/2014/main" id="{0DB010A4-147B-BA41-9BEC-431DA17B22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F0DD2-A55D-0949-9369-2B7DF26A3B37}"/>
              </a:ext>
            </a:extLst>
          </p:cNvPr>
          <p:cNvSpPr>
            <a:spLocks noGrp="1"/>
          </p:cNvSpPr>
          <p:nvPr>
            <p:ph type="sldNum" sz="quarter" idx="12"/>
          </p:nvPr>
        </p:nvSpPr>
        <p:spPr/>
        <p:txBody>
          <a:bodyPr/>
          <a:lstStyle/>
          <a:p>
            <a:fld id="{893B9824-233C-2C4E-9F04-927A239639F3}" type="slidenum">
              <a:rPr lang="en-US" smtClean="0"/>
              <a:t>‹#›</a:t>
            </a:fld>
            <a:endParaRPr lang="en-US"/>
          </a:p>
        </p:txBody>
      </p:sp>
      <p:sp>
        <p:nvSpPr>
          <p:cNvPr id="9" name="Rectangle 8"/>
          <p:cNvSpPr/>
          <p:nvPr userDrawn="1"/>
        </p:nvSpPr>
        <p:spPr>
          <a:xfrm>
            <a:off x="0" y="6266329"/>
            <a:ext cx="12192000" cy="591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000"/>
              <a:t>	</a:t>
            </a:r>
            <a:r>
              <a:rPr lang="en-US" sz="2000">
                <a:solidFill>
                  <a:schemeClr val="accent4">
                    <a:lumMod val="60000"/>
                    <a:lumOff val="40000"/>
                  </a:schemeClr>
                </a:solidFill>
              </a:rPr>
              <a:t>Spoiler Alert!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7011" y="6356350"/>
            <a:ext cx="1770530" cy="418379"/>
          </a:xfrm>
          <a:prstGeom prst="rect">
            <a:avLst/>
          </a:prstGeom>
        </p:spPr>
      </p:pic>
    </p:spTree>
    <p:extLst>
      <p:ext uri="{BB962C8B-B14F-4D97-AF65-F5344CB8AC3E}">
        <p14:creationId xmlns:p14="http://schemas.microsoft.com/office/powerpoint/2010/main" val="402867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B2B0-F7F5-5A4F-B91E-D64E59F61B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B1EF0A-A822-AB46-A20B-DA1FCFA03D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80F02-F7A1-374A-BDA7-84BDD2CF54BA}"/>
              </a:ext>
            </a:extLst>
          </p:cNvPr>
          <p:cNvSpPr>
            <a:spLocks noGrp="1"/>
          </p:cNvSpPr>
          <p:nvPr>
            <p:ph type="dt" sz="half" idx="10"/>
          </p:nvPr>
        </p:nvSpPr>
        <p:spPr>
          <a:xfrm>
            <a:off x="838200" y="6356350"/>
            <a:ext cx="2743200" cy="365125"/>
          </a:xfrm>
          <a:prstGeom prst="rect">
            <a:avLst/>
          </a:prstGeom>
        </p:spPr>
        <p:txBody>
          <a:bodyPr/>
          <a:lstStyle/>
          <a:p>
            <a:fld id="{F6EB935B-B838-7945-9435-33E16B45C7C8}" type="datetimeFigureOut">
              <a:rPr lang="en-US" smtClean="0"/>
              <a:t>4/28/2019</a:t>
            </a:fld>
            <a:endParaRPr lang="en-US"/>
          </a:p>
        </p:txBody>
      </p:sp>
      <p:sp>
        <p:nvSpPr>
          <p:cNvPr id="5" name="Footer Placeholder 4">
            <a:extLst>
              <a:ext uri="{FF2B5EF4-FFF2-40B4-BE49-F238E27FC236}">
                <a16:creationId xmlns:a16="http://schemas.microsoft.com/office/drawing/2014/main" id="{269C95C8-522A-014E-A672-A923B9B69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BDC0B9-0268-6E4E-B9A3-E9DCFC8E374F}"/>
              </a:ext>
            </a:extLst>
          </p:cNvPr>
          <p:cNvSpPr>
            <a:spLocks noGrp="1"/>
          </p:cNvSpPr>
          <p:nvPr>
            <p:ph type="sldNum" sz="quarter" idx="12"/>
          </p:nvPr>
        </p:nvSpPr>
        <p:spPr/>
        <p:txBody>
          <a:bodyPr/>
          <a:lstStyle/>
          <a:p>
            <a:fld id="{893B9824-233C-2C4E-9F04-927A239639F3}" type="slidenum">
              <a:rPr lang="en-US" smtClean="0"/>
              <a:t>‹#›</a:t>
            </a:fld>
            <a:endParaRPr lang="en-US"/>
          </a:p>
        </p:txBody>
      </p:sp>
      <p:sp>
        <p:nvSpPr>
          <p:cNvPr id="7" name="Rectangle 6"/>
          <p:cNvSpPr/>
          <p:nvPr userDrawn="1"/>
        </p:nvSpPr>
        <p:spPr>
          <a:xfrm>
            <a:off x="0" y="6056417"/>
            <a:ext cx="12192000" cy="8015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400"/>
              <a:t>	</a:t>
            </a:r>
            <a:r>
              <a:rPr lang="en-US" sz="2400">
                <a:solidFill>
                  <a:schemeClr val="accent4">
                    <a:lumMod val="60000"/>
                    <a:lumOff val="40000"/>
                  </a:schemeClr>
                </a:solidFill>
              </a:rPr>
              <a:t>Spoiler Alert!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1883" y="6192941"/>
            <a:ext cx="2236694" cy="528534"/>
          </a:xfrm>
          <a:prstGeom prst="rect">
            <a:avLst/>
          </a:prstGeom>
        </p:spPr>
      </p:pic>
    </p:spTree>
    <p:extLst>
      <p:ext uri="{BB962C8B-B14F-4D97-AF65-F5344CB8AC3E}">
        <p14:creationId xmlns:p14="http://schemas.microsoft.com/office/powerpoint/2010/main" val="2953793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9E00-A6A4-214A-BB7A-8FB9C2C13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8626A4-91D4-A64A-AF23-624094E532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4A2178-B27E-E04D-8E67-A98D5620A1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EE1ECD-23EA-EB48-8A52-048038B45518}"/>
              </a:ext>
            </a:extLst>
          </p:cNvPr>
          <p:cNvSpPr>
            <a:spLocks noGrp="1"/>
          </p:cNvSpPr>
          <p:nvPr>
            <p:ph type="dt" sz="half" idx="10"/>
          </p:nvPr>
        </p:nvSpPr>
        <p:spPr>
          <a:xfrm>
            <a:off x="838200" y="6356350"/>
            <a:ext cx="2743200" cy="365125"/>
          </a:xfrm>
          <a:prstGeom prst="rect">
            <a:avLst/>
          </a:prstGeom>
        </p:spPr>
        <p:txBody>
          <a:bodyPr/>
          <a:lstStyle/>
          <a:p>
            <a:fld id="{F6EB935B-B838-7945-9435-33E16B45C7C8}" type="datetimeFigureOut">
              <a:rPr lang="en-US" smtClean="0"/>
              <a:t>4/28/2019</a:t>
            </a:fld>
            <a:endParaRPr lang="en-US"/>
          </a:p>
        </p:txBody>
      </p:sp>
      <p:sp>
        <p:nvSpPr>
          <p:cNvPr id="6" name="Footer Placeholder 5">
            <a:extLst>
              <a:ext uri="{FF2B5EF4-FFF2-40B4-BE49-F238E27FC236}">
                <a16:creationId xmlns:a16="http://schemas.microsoft.com/office/drawing/2014/main" id="{9C53AD1A-6BA9-484B-B860-00106C148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F332FB-F6E7-F045-939E-915DC762BF12}"/>
              </a:ext>
            </a:extLst>
          </p:cNvPr>
          <p:cNvSpPr>
            <a:spLocks noGrp="1"/>
          </p:cNvSpPr>
          <p:nvPr>
            <p:ph type="sldNum" sz="quarter" idx="12"/>
          </p:nvPr>
        </p:nvSpPr>
        <p:spPr/>
        <p:txBody>
          <a:bodyPr/>
          <a:lstStyle/>
          <a:p>
            <a:fld id="{893B9824-233C-2C4E-9F04-927A239639F3}" type="slidenum">
              <a:rPr lang="en-US" smtClean="0"/>
              <a:t>‹#›</a:t>
            </a:fld>
            <a:endParaRPr lang="en-US"/>
          </a:p>
        </p:txBody>
      </p:sp>
      <p:sp>
        <p:nvSpPr>
          <p:cNvPr id="10" name="Rectangle 9"/>
          <p:cNvSpPr/>
          <p:nvPr userDrawn="1"/>
        </p:nvSpPr>
        <p:spPr>
          <a:xfrm>
            <a:off x="0" y="6266329"/>
            <a:ext cx="12192000" cy="591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000"/>
              <a:t>	</a:t>
            </a:r>
            <a:r>
              <a:rPr lang="en-US" sz="2000">
                <a:solidFill>
                  <a:schemeClr val="accent4">
                    <a:lumMod val="60000"/>
                    <a:lumOff val="40000"/>
                  </a:schemeClr>
                </a:solidFill>
              </a:rPr>
              <a:t>Spoiler Alert!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7011" y="6356350"/>
            <a:ext cx="1770530" cy="418379"/>
          </a:xfrm>
          <a:prstGeom prst="rect">
            <a:avLst/>
          </a:prstGeom>
        </p:spPr>
      </p:pic>
    </p:spTree>
    <p:extLst>
      <p:ext uri="{BB962C8B-B14F-4D97-AF65-F5344CB8AC3E}">
        <p14:creationId xmlns:p14="http://schemas.microsoft.com/office/powerpoint/2010/main" val="256370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77FAC-409C-D64D-AEC6-29D5C597C0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22826D-51FD-1241-9158-03405C5FF0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8F056D-87CD-2D44-845C-B6A9B5D8C3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83CA15-8B78-1441-A1F0-06F82C49F1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94AAC9-BA84-8748-AE5C-C2517CD371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A456D7-4E7B-814F-A381-17367D17A06B}"/>
              </a:ext>
            </a:extLst>
          </p:cNvPr>
          <p:cNvSpPr>
            <a:spLocks noGrp="1"/>
          </p:cNvSpPr>
          <p:nvPr>
            <p:ph type="dt" sz="half" idx="10"/>
          </p:nvPr>
        </p:nvSpPr>
        <p:spPr>
          <a:xfrm>
            <a:off x="838200" y="6356350"/>
            <a:ext cx="2743200" cy="365125"/>
          </a:xfrm>
          <a:prstGeom prst="rect">
            <a:avLst/>
          </a:prstGeom>
        </p:spPr>
        <p:txBody>
          <a:bodyPr/>
          <a:lstStyle/>
          <a:p>
            <a:fld id="{F6EB935B-B838-7945-9435-33E16B45C7C8}" type="datetimeFigureOut">
              <a:rPr lang="en-US" smtClean="0"/>
              <a:t>4/28/2019</a:t>
            </a:fld>
            <a:endParaRPr lang="en-US"/>
          </a:p>
        </p:txBody>
      </p:sp>
      <p:sp>
        <p:nvSpPr>
          <p:cNvPr id="8" name="Footer Placeholder 7">
            <a:extLst>
              <a:ext uri="{FF2B5EF4-FFF2-40B4-BE49-F238E27FC236}">
                <a16:creationId xmlns:a16="http://schemas.microsoft.com/office/drawing/2014/main" id="{D96F4607-53B2-0D47-B262-8240CFF6CD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60B21-E999-8E4C-90B6-3BA171653E21}"/>
              </a:ext>
            </a:extLst>
          </p:cNvPr>
          <p:cNvSpPr>
            <a:spLocks noGrp="1"/>
          </p:cNvSpPr>
          <p:nvPr>
            <p:ph type="sldNum" sz="quarter" idx="12"/>
          </p:nvPr>
        </p:nvSpPr>
        <p:spPr/>
        <p:txBody>
          <a:bodyPr/>
          <a:lstStyle/>
          <a:p>
            <a:fld id="{893B9824-233C-2C4E-9F04-927A239639F3}" type="slidenum">
              <a:rPr lang="en-US" smtClean="0"/>
              <a:t>‹#›</a:t>
            </a:fld>
            <a:endParaRPr lang="en-US"/>
          </a:p>
        </p:txBody>
      </p:sp>
      <p:sp>
        <p:nvSpPr>
          <p:cNvPr id="12" name="Rectangle 11"/>
          <p:cNvSpPr/>
          <p:nvPr userDrawn="1"/>
        </p:nvSpPr>
        <p:spPr>
          <a:xfrm>
            <a:off x="0" y="6266329"/>
            <a:ext cx="12192000" cy="591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000"/>
              <a:t>	</a:t>
            </a:r>
            <a:r>
              <a:rPr lang="en-US" sz="2000">
                <a:solidFill>
                  <a:schemeClr val="accent4">
                    <a:lumMod val="60000"/>
                    <a:lumOff val="40000"/>
                  </a:schemeClr>
                </a:solidFill>
              </a:rPr>
              <a:t>Spoiler Alert!</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7011" y="6356350"/>
            <a:ext cx="1770530" cy="418379"/>
          </a:xfrm>
          <a:prstGeom prst="rect">
            <a:avLst/>
          </a:prstGeom>
        </p:spPr>
      </p:pic>
    </p:spTree>
    <p:extLst>
      <p:ext uri="{BB962C8B-B14F-4D97-AF65-F5344CB8AC3E}">
        <p14:creationId xmlns:p14="http://schemas.microsoft.com/office/powerpoint/2010/main" val="3348760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59813-A897-0140-8C28-918CA281AA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AF9865-7693-7840-A491-AD77A804FBC9}"/>
              </a:ext>
            </a:extLst>
          </p:cNvPr>
          <p:cNvSpPr>
            <a:spLocks noGrp="1"/>
          </p:cNvSpPr>
          <p:nvPr>
            <p:ph type="dt" sz="half" idx="10"/>
          </p:nvPr>
        </p:nvSpPr>
        <p:spPr>
          <a:xfrm>
            <a:off x="838200" y="6356350"/>
            <a:ext cx="2743200" cy="365125"/>
          </a:xfrm>
          <a:prstGeom prst="rect">
            <a:avLst/>
          </a:prstGeom>
        </p:spPr>
        <p:txBody>
          <a:bodyPr/>
          <a:lstStyle/>
          <a:p>
            <a:fld id="{F6EB935B-B838-7945-9435-33E16B45C7C8}" type="datetimeFigureOut">
              <a:rPr lang="en-US" smtClean="0"/>
              <a:t>4/28/2019</a:t>
            </a:fld>
            <a:endParaRPr lang="en-US"/>
          </a:p>
        </p:txBody>
      </p:sp>
      <p:sp>
        <p:nvSpPr>
          <p:cNvPr id="4" name="Footer Placeholder 3">
            <a:extLst>
              <a:ext uri="{FF2B5EF4-FFF2-40B4-BE49-F238E27FC236}">
                <a16:creationId xmlns:a16="http://schemas.microsoft.com/office/drawing/2014/main" id="{61E9DB77-DDF3-C240-A0BF-BF0FBF667E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E7C6ED-AC39-7749-88CD-49EB3E40992F}"/>
              </a:ext>
            </a:extLst>
          </p:cNvPr>
          <p:cNvSpPr>
            <a:spLocks noGrp="1"/>
          </p:cNvSpPr>
          <p:nvPr>
            <p:ph type="sldNum" sz="quarter" idx="12"/>
          </p:nvPr>
        </p:nvSpPr>
        <p:spPr/>
        <p:txBody>
          <a:bodyPr/>
          <a:lstStyle/>
          <a:p>
            <a:fld id="{893B9824-233C-2C4E-9F04-927A239639F3}" type="slidenum">
              <a:rPr lang="en-US" smtClean="0"/>
              <a:t>‹#›</a:t>
            </a:fld>
            <a:endParaRPr lang="en-US"/>
          </a:p>
        </p:txBody>
      </p:sp>
      <p:sp>
        <p:nvSpPr>
          <p:cNvPr id="8" name="Rectangle 7"/>
          <p:cNvSpPr/>
          <p:nvPr userDrawn="1"/>
        </p:nvSpPr>
        <p:spPr>
          <a:xfrm>
            <a:off x="0" y="6266329"/>
            <a:ext cx="12192000" cy="591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000"/>
              <a:t>	</a:t>
            </a:r>
            <a:r>
              <a:rPr lang="en-US" sz="2000">
                <a:solidFill>
                  <a:schemeClr val="accent4">
                    <a:lumMod val="60000"/>
                    <a:lumOff val="40000"/>
                  </a:schemeClr>
                </a:solidFill>
              </a:rPr>
              <a:t>Spoiler Alert!</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7011" y="6356350"/>
            <a:ext cx="1770530" cy="418379"/>
          </a:xfrm>
          <a:prstGeom prst="rect">
            <a:avLst/>
          </a:prstGeom>
        </p:spPr>
      </p:pic>
    </p:spTree>
    <p:extLst>
      <p:ext uri="{BB962C8B-B14F-4D97-AF65-F5344CB8AC3E}">
        <p14:creationId xmlns:p14="http://schemas.microsoft.com/office/powerpoint/2010/main" val="151573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2575F9-A21B-E841-AFCD-29A137FCFCAC}"/>
              </a:ext>
            </a:extLst>
          </p:cNvPr>
          <p:cNvSpPr>
            <a:spLocks noGrp="1"/>
          </p:cNvSpPr>
          <p:nvPr>
            <p:ph type="dt" sz="half" idx="10"/>
          </p:nvPr>
        </p:nvSpPr>
        <p:spPr>
          <a:xfrm>
            <a:off x="838200" y="6356350"/>
            <a:ext cx="2743200" cy="365125"/>
          </a:xfrm>
          <a:prstGeom prst="rect">
            <a:avLst/>
          </a:prstGeom>
        </p:spPr>
        <p:txBody>
          <a:bodyPr/>
          <a:lstStyle/>
          <a:p>
            <a:fld id="{F6EB935B-B838-7945-9435-33E16B45C7C8}" type="datetimeFigureOut">
              <a:rPr lang="en-US" smtClean="0"/>
              <a:t>4/28/2019</a:t>
            </a:fld>
            <a:endParaRPr lang="en-US"/>
          </a:p>
        </p:txBody>
      </p:sp>
      <p:sp>
        <p:nvSpPr>
          <p:cNvPr id="3" name="Footer Placeholder 2">
            <a:extLst>
              <a:ext uri="{FF2B5EF4-FFF2-40B4-BE49-F238E27FC236}">
                <a16:creationId xmlns:a16="http://schemas.microsoft.com/office/drawing/2014/main" id="{952340E7-6A84-E64E-B6F3-25B53E1277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7D05E9-9228-0C4B-9B8E-F5162D0A6A38}"/>
              </a:ext>
            </a:extLst>
          </p:cNvPr>
          <p:cNvSpPr>
            <a:spLocks noGrp="1"/>
          </p:cNvSpPr>
          <p:nvPr>
            <p:ph type="sldNum" sz="quarter" idx="12"/>
          </p:nvPr>
        </p:nvSpPr>
        <p:spPr/>
        <p:txBody>
          <a:bodyPr/>
          <a:lstStyle/>
          <a:p>
            <a:fld id="{893B9824-233C-2C4E-9F04-927A239639F3}" type="slidenum">
              <a:rPr lang="en-US" smtClean="0"/>
              <a:t>‹#›</a:t>
            </a:fld>
            <a:endParaRPr lang="en-US"/>
          </a:p>
        </p:txBody>
      </p:sp>
      <p:sp>
        <p:nvSpPr>
          <p:cNvPr id="7" name="Rectangle 6"/>
          <p:cNvSpPr/>
          <p:nvPr userDrawn="1"/>
        </p:nvSpPr>
        <p:spPr>
          <a:xfrm>
            <a:off x="0" y="6266329"/>
            <a:ext cx="12192000" cy="591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000"/>
              <a:t>	</a:t>
            </a:r>
            <a:r>
              <a:rPr lang="en-US" sz="2000">
                <a:solidFill>
                  <a:schemeClr val="accent4">
                    <a:lumMod val="60000"/>
                    <a:lumOff val="40000"/>
                  </a:schemeClr>
                </a:solidFill>
              </a:rPr>
              <a:t>Spoiler Alert!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7011" y="6356350"/>
            <a:ext cx="1770530" cy="418379"/>
          </a:xfrm>
          <a:prstGeom prst="rect">
            <a:avLst/>
          </a:prstGeom>
        </p:spPr>
      </p:pic>
    </p:spTree>
    <p:extLst>
      <p:ext uri="{BB962C8B-B14F-4D97-AF65-F5344CB8AC3E}">
        <p14:creationId xmlns:p14="http://schemas.microsoft.com/office/powerpoint/2010/main" val="1456223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E488-581A-C84B-8176-50D4038C9B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5C723C-B3A4-0641-8AD6-AE5AAB0B00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7E0DC9-C3AE-1846-841E-BF7FEF5E5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9E73D9-D977-7942-A680-3D00D1DB6F5F}"/>
              </a:ext>
            </a:extLst>
          </p:cNvPr>
          <p:cNvSpPr>
            <a:spLocks noGrp="1"/>
          </p:cNvSpPr>
          <p:nvPr>
            <p:ph type="dt" sz="half" idx="10"/>
          </p:nvPr>
        </p:nvSpPr>
        <p:spPr>
          <a:xfrm>
            <a:off x="838200" y="6356350"/>
            <a:ext cx="2743200" cy="365125"/>
          </a:xfrm>
          <a:prstGeom prst="rect">
            <a:avLst/>
          </a:prstGeom>
        </p:spPr>
        <p:txBody>
          <a:bodyPr/>
          <a:lstStyle/>
          <a:p>
            <a:fld id="{F6EB935B-B838-7945-9435-33E16B45C7C8}" type="datetimeFigureOut">
              <a:rPr lang="en-US" smtClean="0"/>
              <a:t>4/28/2019</a:t>
            </a:fld>
            <a:endParaRPr lang="en-US"/>
          </a:p>
        </p:txBody>
      </p:sp>
      <p:sp>
        <p:nvSpPr>
          <p:cNvPr id="6" name="Footer Placeholder 5">
            <a:extLst>
              <a:ext uri="{FF2B5EF4-FFF2-40B4-BE49-F238E27FC236}">
                <a16:creationId xmlns:a16="http://schemas.microsoft.com/office/drawing/2014/main" id="{0F555DF1-7CE9-1C4F-9888-0C30C36EF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11229C-E6F3-3244-A70D-9852987EFA18}"/>
              </a:ext>
            </a:extLst>
          </p:cNvPr>
          <p:cNvSpPr>
            <a:spLocks noGrp="1"/>
          </p:cNvSpPr>
          <p:nvPr>
            <p:ph type="sldNum" sz="quarter" idx="12"/>
          </p:nvPr>
        </p:nvSpPr>
        <p:spPr/>
        <p:txBody>
          <a:bodyPr/>
          <a:lstStyle/>
          <a:p>
            <a:fld id="{893B9824-233C-2C4E-9F04-927A239639F3}" type="slidenum">
              <a:rPr lang="en-US" smtClean="0"/>
              <a:t>‹#›</a:t>
            </a:fld>
            <a:endParaRPr lang="en-US"/>
          </a:p>
        </p:txBody>
      </p:sp>
      <p:sp>
        <p:nvSpPr>
          <p:cNvPr id="10" name="Rectangle 9"/>
          <p:cNvSpPr/>
          <p:nvPr userDrawn="1"/>
        </p:nvSpPr>
        <p:spPr>
          <a:xfrm>
            <a:off x="0" y="6266329"/>
            <a:ext cx="12192000" cy="591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000"/>
              <a:t>	</a:t>
            </a:r>
            <a:r>
              <a:rPr lang="en-US" sz="2000">
                <a:solidFill>
                  <a:schemeClr val="accent4">
                    <a:lumMod val="60000"/>
                    <a:lumOff val="40000"/>
                  </a:schemeClr>
                </a:solidFill>
              </a:rPr>
              <a:t>Spoiler Alert!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7011" y="6356350"/>
            <a:ext cx="1770530" cy="418379"/>
          </a:xfrm>
          <a:prstGeom prst="rect">
            <a:avLst/>
          </a:prstGeom>
        </p:spPr>
      </p:pic>
    </p:spTree>
    <p:extLst>
      <p:ext uri="{BB962C8B-B14F-4D97-AF65-F5344CB8AC3E}">
        <p14:creationId xmlns:p14="http://schemas.microsoft.com/office/powerpoint/2010/main" val="843977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02A5-E44E-C647-A109-6443045CC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F0C984-F7EA-A64A-BE67-1B1BDBDF74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DBBBAF-DBA5-6E47-AC05-7BEE46F972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4C24C5-68CD-6C41-8603-6B128E4A0A08}"/>
              </a:ext>
            </a:extLst>
          </p:cNvPr>
          <p:cNvSpPr>
            <a:spLocks noGrp="1"/>
          </p:cNvSpPr>
          <p:nvPr>
            <p:ph type="dt" sz="half" idx="10"/>
          </p:nvPr>
        </p:nvSpPr>
        <p:spPr>
          <a:xfrm>
            <a:off x="838200" y="6356350"/>
            <a:ext cx="2743200" cy="365125"/>
          </a:xfrm>
          <a:prstGeom prst="rect">
            <a:avLst/>
          </a:prstGeom>
        </p:spPr>
        <p:txBody>
          <a:bodyPr/>
          <a:lstStyle/>
          <a:p>
            <a:fld id="{F6EB935B-B838-7945-9435-33E16B45C7C8}" type="datetimeFigureOut">
              <a:rPr lang="en-US" smtClean="0"/>
              <a:t>4/28/2019</a:t>
            </a:fld>
            <a:endParaRPr lang="en-US"/>
          </a:p>
        </p:txBody>
      </p:sp>
      <p:sp>
        <p:nvSpPr>
          <p:cNvPr id="6" name="Footer Placeholder 5">
            <a:extLst>
              <a:ext uri="{FF2B5EF4-FFF2-40B4-BE49-F238E27FC236}">
                <a16:creationId xmlns:a16="http://schemas.microsoft.com/office/drawing/2014/main" id="{ACA78002-999E-A64F-87F8-012CC2758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782413-1AF5-914E-80B7-6889AFA940DF}"/>
              </a:ext>
            </a:extLst>
          </p:cNvPr>
          <p:cNvSpPr>
            <a:spLocks noGrp="1"/>
          </p:cNvSpPr>
          <p:nvPr>
            <p:ph type="sldNum" sz="quarter" idx="12"/>
          </p:nvPr>
        </p:nvSpPr>
        <p:spPr/>
        <p:txBody>
          <a:bodyPr/>
          <a:lstStyle/>
          <a:p>
            <a:fld id="{893B9824-233C-2C4E-9F04-927A239639F3}" type="slidenum">
              <a:rPr lang="en-US" smtClean="0"/>
              <a:t>‹#›</a:t>
            </a:fld>
            <a:endParaRPr lang="en-US"/>
          </a:p>
        </p:txBody>
      </p:sp>
      <p:sp>
        <p:nvSpPr>
          <p:cNvPr id="10" name="Rectangle 9"/>
          <p:cNvSpPr/>
          <p:nvPr userDrawn="1"/>
        </p:nvSpPr>
        <p:spPr>
          <a:xfrm>
            <a:off x="0" y="6266329"/>
            <a:ext cx="12192000" cy="591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000"/>
              <a:t>	</a:t>
            </a:r>
            <a:r>
              <a:rPr lang="en-US" sz="2000">
                <a:solidFill>
                  <a:schemeClr val="accent4">
                    <a:lumMod val="60000"/>
                    <a:lumOff val="40000"/>
                  </a:schemeClr>
                </a:solidFill>
              </a:rPr>
              <a:t>Spoiler Alert!</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7011" y="6356350"/>
            <a:ext cx="1770530" cy="418379"/>
          </a:xfrm>
          <a:prstGeom prst="rect">
            <a:avLst/>
          </a:prstGeom>
        </p:spPr>
      </p:pic>
    </p:spTree>
    <p:extLst>
      <p:ext uri="{BB962C8B-B14F-4D97-AF65-F5344CB8AC3E}">
        <p14:creationId xmlns:p14="http://schemas.microsoft.com/office/powerpoint/2010/main" val="2376714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CA5CBF-C2CB-B349-BC85-DB1DD46DE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6F380C-A861-BC4A-9793-2254037FE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E46B41E-3024-5048-8C45-2E8A1029C3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eorgia" panose="02040502050405020303" pitchFamily="18" charset="0"/>
              </a:defRPr>
            </a:lvl1pPr>
          </a:lstStyle>
          <a:p>
            <a:r>
              <a:rPr lang="en-US"/>
              <a:t>SPOILER ALERT</a:t>
            </a:r>
          </a:p>
        </p:txBody>
      </p:sp>
      <p:sp>
        <p:nvSpPr>
          <p:cNvPr id="6" name="Slide Number Placeholder 5">
            <a:extLst>
              <a:ext uri="{FF2B5EF4-FFF2-40B4-BE49-F238E27FC236}">
                <a16:creationId xmlns:a16="http://schemas.microsoft.com/office/drawing/2014/main" id="{D826A87D-734A-A94C-8A83-7DA0DA1046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B9824-233C-2C4E-9F04-927A239639F3}" type="slidenum">
              <a:rPr lang="en-US" smtClean="0"/>
              <a:t>‹#›</a:t>
            </a:fld>
            <a:endParaRPr lang="en-US"/>
          </a:p>
        </p:txBody>
      </p:sp>
    </p:spTree>
    <p:extLst>
      <p:ext uri="{BB962C8B-B14F-4D97-AF65-F5344CB8AC3E}">
        <p14:creationId xmlns:p14="http://schemas.microsoft.com/office/powerpoint/2010/main" val="420206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4.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23.png"/><Relationship Id="rId4" Type="http://schemas.openxmlformats.org/officeDocument/2006/relationships/hyperlink" Target="https://www.remix3d.com/details/G009SW4P23CK"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www.remix3d.com/details/G009SVK4FTRT" TargetMode="External"/><Relationship Id="rId4" Type="http://schemas.microsoft.com/office/2017/06/relationships/model3d" Target="../media/model3d2.glb"/></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43BB-722E-5244-8CE0-75726134E6C7}"/>
              </a:ext>
            </a:extLst>
          </p:cNvPr>
          <p:cNvSpPr>
            <a:spLocks noGrp="1"/>
          </p:cNvSpPr>
          <p:nvPr>
            <p:ph type="ctrTitle"/>
          </p:nvPr>
        </p:nvSpPr>
        <p:spPr/>
        <p:txBody>
          <a:bodyPr anchor="ctr">
            <a:normAutofit/>
          </a:bodyPr>
          <a:lstStyle/>
          <a:p>
            <a:r>
              <a:rPr lang="en-US" sz="6600" b="1"/>
              <a:t>Spoiler Alert!</a:t>
            </a:r>
          </a:p>
        </p:txBody>
      </p:sp>
      <p:sp>
        <p:nvSpPr>
          <p:cNvPr id="3" name="Subtitle 2">
            <a:extLst>
              <a:ext uri="{FF2B5EF4-FFF2-40B4-BE49-F238E27FC236}">
                <a16:creationId xmlns:a16="http://schemas.microsoft.com/office/drawing/2014/main" id="{C2CD7A00-CB05-9C42-A9DA-B68E5CC40C88}"/>
              </a:ext>
            </a:extLst>
          </p:cNvPr>
          <p:cNvSpPr>
            <a:spLocks noGrp="1"/>
          </p:cNvSpPr>
          <p:nvPr>
            <p:ph type="subTitle" idx="1"/>
          </p:nvPr>
        </p:nvSpPr>
        <p:spPr/>
        <p:txBody>
          <a:bodyPr>
            <a:normAutofit fontScale="85000" lnSpcReduction="20000"/>
          </a:bodyPr>
          <a:lstStyle/>
          <a:p>
            <a:r>
              <a:rPr lang="en-US" sz="2800" b="1"/>
              <a:t>April 09, 2019</a:t>
            </a:r>
          </a:p>
          <a:p>
            <a:r>
              <a:rPr lang="en-US" sz="2800"/>
              <a:t>Julio Soto, Mien Nguyen, Kushal Kusram, Jeremy Henry</a:t>
            </a:r>
          </a:p>
          <a:p>
            <a:br>
              <a:rPr lang="en-US"/>
            </a:br>
            <a:r>
              <a:rPr lang="en-US" i="1"/>
              <a:t>CSCI 5593 – Advanced Computer Architecture</a:t>
            </a:r>
          </a:p>
          <a:p>
            <a:r>
              <a:rPr lang="en-US" i="1"/>
              <a:t>Department of Computer Science &amp; Engineering</a:t>
            </a:r>
          </a:p>
        </p:txBody>
      </p:sp>
    </p:spTree>
    <p:extLst>
      <p:ext uri="{BB962C8B-B14F-4D97-AF65-F5344CB8AC3E}">
        <p14:creationId xmlns:p14="http://schemas.microsoft.com/office/powerpoint/2010/main" val="3114139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678B-629C-49D1-A05E-E0BFD6FF91B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C9775F3-9508-4A17-BC78-E1A41BC55017}"/>
              </a:ext>
            </a:extLst>
          </p:cNvPr>
          <p:cNvSpPr>
            <a:spLocks noGrp="1"/>
          </p:cNvSpPr>
          <p:nvPr>
            <p:ph idx="1"/>
          </p:nvPr>
        </p:nvSpPr>
        <p:spPr/>
        <p:txBody>
          <a:bodyPr/>
          <a:lstStyle/>
          <a:p>
            <a:r>
              <a:rPr lang="en-US"/>
              <a:t>Applicability</a:t>
            </a:r>
          </a:p>
          <a:p>
            <a:pPr lvl="1"/>
            <a:r>
              <a:rPr lang="en-US"/>
              <a:t>What it could be used for?</a:t>
            </a:r>
          </a:p>
          <a:p>
            <a:pPr lvl="2"/>
            <a:r>
              <a:rPr lang="en-US"/>
              <a:t>Glean data from cache to exploit physical address mapping</a:t>
            </a:r>
          </a:p>
          <a:p>
            <a:pPr lvl="3"/>
            <a:r>
              <a:rPr lang="en-US"/>
              <a:t>Access data</a:t>
            </a:r>
          </a:p>
          <a:p>
            <a:pPr lvl="1"/>
            <a:r>
              <a:rPr lang="en-US"/>
              <a:t>Entirely subvert the OS memory isolation to read the memory content from more privileged security domains, and bypass defense mechanisms such as Kernel Address Space Layout Randomization (KASLR)</a:t>
            </a:r>
          </a:p>
        </p:txBody>
      </p:sp>
      <p:pic>
        <p:nvPicPr>
          <p:cNvPr id="4" name="Picture 3">
            <a:extLst>
              <a:ext uri="{FF2B5EF4-FFF2-40B4-BE49-F238E27FC236}">
                <a16:creationId xmlns:a16="http://schemas.microsoft.com/office/drawing/2014/main" id="{FA711DC7-63A0-4225-B223-6CAB558EF85F}"/>
              </a:ext>
            </a:extLst>
          </p:cNvPr>
          <p:cNvPicPr>
            <a:picLocks noChangeAspect="1"/>
          </p:cNvPicPr>
          <p:nvPr/>
        </p:nvPicPr>
        <p:blipFill rotWithShape="1">
          <a:blip r:embed="rId2"/>
          <a:srcRect l="11096" t="9254" r="59380" b="350"/>
          <a:stretch/>
        </p:blipFill>
        <p:spPr>
          <a:xfrm>
            <a:off x="4401464" y="4269368"/>
            <a:ext cx="1085543" cy="1820453"/>
          </a:xfrm>
          <a:prstGeom prst="rect">
            <a:avLst/>
          </a:prstGeom>
        </p:spPr>
      </p:pic>
      <p:sp>
        <p:nvSpPr>
          <p:cNvPr id="5" name="TextBox 4">
            <a:extLst>
              <a:ext uri="{FF2B5EF4-FFF2-40B4-BE49-F238E27FC236}">
                <a16:creationId xmlns:a16="http://schemas.microsoft.com/office/drawing/2014/main" id="{38D2468C-C538-4A93-B46A-6FD51A17B850}"/>
              </a:ext>
            </a:extLst>
          </p:cNvPr>
          <p:cNvSpPr txBox="1"/>
          <p:nvPr/>
        </p:nvSpPr>
        <p:spPr>
          <a:xfrm>
            <a:off x="4467156" y="5771374"/>
            <a:ext cx="954157" cy="307777"/>
          </a:xfrm>
          <a:prstGeom prst="rect">
            <a:avLst/>
          </a:prstGeom>
          <a:noFill/>
        </p:spPr>
        <p:txBody>
          <a:bodyPr wrap="square" lIns="0" rIns="0" rtlCol="0">
            <a:spAutoFit/>
          </a:bodyPr>
          <a:lstStyle/>
          <a:p>
            <a:pPr algn="ctr"/>
            <a:r>
              <a:rPr lang="en-US" sz="1400" b="1"/>
              <a:t>JUN    2017</a:t>
            </a:r>
          </a:p>
        </p:txBody>
      </p:sp>
      <p:pic>
        <p:nvPicPr>
          <p:cNvPr id="6" name="Picture 5">
            <a:extLst>
              <a:ext uri="{FF2B5EF4-FFF2-40B4-BE49-F238E27FC236}">
                <a16:creationId xmlns:a16="http://schemas.microsoft.com/office/drawing/2014/main" id="{17E2641F-5738-49D1-9397-33972FC02ECB}"/>
              </a:ext>
            </a:extLst>
          </p:cNvPr>
          <p:cNvPicPr>
            <a:picLocks noChangeAspect="1"/>
          </p:cNvPicPr>
          <p:nvPr/>
        </p:nvPicPr>
        <p:blipFill>
          <a:blip r:embed="rId3"/>
          <a:stretch>
            <a:fillRect/>
          </a:stretch>
        </p:blipFill>
        <p:spPr>
          <a:xfrm>
            <a:off x="5463494" y="4269368"/>
            <a:ext cx="1609583" cy="1609583"/>
          </a:xfrm>
          <a:prstGeom prst="rect">
            <a:avLst/>
          </a:prstGeom>
        </p:spPr>
      </p:pic>
      <p:sp>
        <p:nvSpPr>
          <p:cNvPr id="7" name="TextBox 6">
            <a:extLst>
              <a:ext uri="{FF2B5EF4-FFF2-40B4-BE49-F238E27FC236}">
                <a16:creationId xmlns:a16="http://schemas.microsoft.com/office/drawing/2014/main" id="{FD87BF66-83A5-4490-B5C5-A5D1064F01C3}"/>
              </a:ext>
            </a:extLst>
          </p:cNvPr>
          <p:cNvSpPr txBox="1"/>
          <p:nvPr/>
        </p:nvSpPr>
        <p:spPr>
          <a:xfrm>
            <a:off x="5646267" y="5769720"/>
            <a:ext cx="954157" cy="307777"/>
          </a:xfrm>
          <a:prstGeom prst="rect">
            <a:avLst/>
          </a:prstGeom>
          <a:noFill/>
        </p:spPr>
        <p:txBody>
          <a:bodyPr wrap="square" rtlCol="0">
            <a:spAutoFit/>
          </a:bodyPr>
          <a:lstStyle/>
          <a:p>
            <a:pPr algn="ctr"/>
            <a:r>
              <a:rPr lang="en-US" sz="1400" b="1"/>
              <a:t>JAN   2018</a:t>
            </a:r>
          </a:p>
        </p:txBody>
      </p:sp>
      <p:pic>
        <p:nvPicPr>
          <p:cNvPr id="9" name="Picture 8">
            <a:extLst>
              <a:ext uri="{FF2B5EF4-FFF2-40B4-BE49-F238E27FC236}">
                <a16:creationId xmlns:a16="http://schemas.microsoft.com/office/drawing/2014/main" id="{3964D9D8-4A1E-40A9-8610-980420AC3595}"/>
              </a:ext>
            </a:extLst>
          </p:cNvPr>
          <p:cNvPicPr>
            <a:picLocks noChangeAspect="1"/>
          </p:cNvPicPr>
          <p:nvPr/>
        </p:nvPicPr>
        <p:blipFill rotWithShape="1">
          <a:blip r:embed="rId4"/>
          <a:srcRect l="27250" t="16045" r="27000" b="9378"/>
          <a:stretch/>
        </p:blipFill>
        <p:spPr>
          <a:xfrm>
            <a:off x="7073077" y="4269369"/>
            <a:ext cx="1438423" cy="1563160"/>
          </a:xfrm>
          <a:prstGeom prst="rect">
            <a:avLst/>
          </a:prstGeom>
        </p:spPr>
      </p:pic>
      <p:sp>
        <p:nvSpPr>
          <p:cNvPr id="10" name="TextBox 9">
            <a:extLst>
              <a:ext uri="{FF2B5EF4-FFF2-40B4-BE49-F238E27FC236}">
                <a16:creationId xmlns:a16="http://schemas.microsoft.com/office/drawing/2014/main" id="{08822145-4AE5-4C0D-8ECA-CD7F7958DAC9}"/>
              </a:ext>
            </a:extLst>
          </p:cNvPr>
          <p:cNvSpPr txBox="1"/>
          <p:nvPr/>
        </p:nvSpPr>
        <p:spPr>
          <a:xfrm>
            <a:off x="7315209" y="5782044"/>
            <a:ext cx="954157" cy="307777"/>
          </a:xfrm>
          <a:prstGeom prst="rect">
            <a:avLst/>
          </a:prstGeom>
          <a:noFill/>
        </p:spPr>
        <p:txBody>
          <a:bodyPr wrap="square" lIns="0" rIns="0" rtlCol="0">
            <a:spAutoFit/>
          </a:bodyPr>
          <a:lstStyle/>
          <a:p>
            <a:pPr algn="ctr"/>
            <a:r>
              <a:rPr lang="en-US" sz="1400" b="1"/>
              <a:t>OCT   2018</a:t>
            </a:r>
          </a:p>
        </p:txBody>
      </p:sp>
      <p:pic>
        <p:nvPicPr>
          <p:cNvPr id="11" name="Picture 10">
            <a:extLst>
              <a:ext uri="{FF2B5EF4-FFF2-40B4-BE49-F238E27FC236}">
                <a16:creationId xmlns:a16="http://schemas.microsoft.com/office/drawing/2014/main" id="{EF987CFD-13AD-4159-AB68-CCCAB0EB2F96}"/>
              </a:ext>
            </a:extLst>
          </p:cNvPr>
          <p:cNvPicPr>
            <a:picLocks noChangeAspect="1"/>
          </p:cNvPicPr>
          <p:nvPr/>
        </p:nvPicPr>
        <p:blipFill>
          <a:blip r:embed="rId5"/>
          <a:stretch>
            <a:fillRect/>
          </a:stretch>
        </p:blipFill>
        <p:spPr>
          <a:xfrm>
            <a:off x="8498146" y="4167120"/>
            <a:ext cx="1820452" cy="1820452"/>
          </a:xfrm>
          <a:prstGeom prst="rect">
            <a:avLst/>
          </a:prstGeom>
        </p:spPr>
      </p:pic>
      <p:sp>
        <p:nvSpPr>
          <p:cNvPr id="12" name="TextBox 11">
            <a:extLst>
              <a:ext uri="{FF2B5EF4-FFF2-40B4-BE49-F238E27FC236}">
                <a16:creationId xmlns:a16="http://schemas.microsoft.com/office/drawing/2014/main" id="{C1A5DBF4-4543-45EC-980D-E363542D7C97}"/>
              </a:ext>
            </a:extLst>
          </p:cNvPr>
          <p:cNvSpPr txBox="1"/>
          <p:nvPr/>
        </p:nvSpPr>
        <p:spPr>
          <a:xfrm>
            <a:off x="8842399" y="5771374"/>
            <a:ext cx="954157" cy="307777"/>
          </a:xfrm>
          <a:prstGeom prst="rect">
            <a:avLst/>
          </a:prstGeom>
          <a:noFill/>
        </p:spPr>
        <p:txBody>
          <a:bodyPr wrap="square" lIns="0" rIns="0" rtlCol="0">
            <a:spAutoFit/>
          </a:bodyPr>
          <a:lstStyle/>
          <a:p>
            <a:pPr algn="ctr"/>
            <a:r>
              <a:rPr lang="en-US" sz="1400" b="1"/>
              <a:t>   DEC   2018</a:t>
            </a:r>
          </a:p>
        </p:txBody>
      </p:sp>
      <p:pic>
        <p:nvPicPr>
          <p:cNvPr id="1026" name="Picture 2" descr="Silhouette of theory of evolution of man. Human development from monkey to caveman, modern businessmen talking on mobile phone, programmer sitting at computer. Hand drawn sketch vector illustration.">
            <a:extLst>
              <a:ext uri="{FF2B5EF4-FFF2-40B4-BE49-F238E27FC236}">
                <a16:creationId xmlns:a16="http://schemas.microsoft.com/office/drawing/2014/main" id="{50BBDB34-DB07-4F17-81FE-26A2443914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65" t="8055" r="2627"/>
          <a:stretch/>
        </p:blipFill>
        <p:spPr bwMode="auto">
          <a:xfrm>
            <a:off x="435749" y="4374563"/>
            <a:ext cx="3945411" cy="16814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13BFB6E-A635-4035-921D-359279A249AF}"/>
              </a:ext>
            </a:extLst>
          </p:cNvPr>
          <p:cNvPicPr>
            <a:picLocks noChangeAspect="1"/>
          </p:cNvPicPr>
          <p:nvPr/>
        </p:nvPicPr>
        <p:blipFill rotWithShape="1">
          <a:blip r:embed="rId7"/>
          <a:srcRect l="21688" t="20490" r="6474" b="11357"/>
          <a:stretch/>
        </p:blipFill>
        <p:spPr>
          <a:xfrm>
            <a:off x="10339702" y="4374563"/>
            <a:ext cx="1293713" cy="1325563"/>
          </a:xfrm>
          <a:prstGeom prst="rect">
            <a:avLst/>
          </a:prstGeom>
        </p:spPr>
      </p:pic>
      <p:sp>
        <p:nvSpPr>
          <p:cNvPr id="17" name="TextBox 16">
            <a:extLst>
              <a:ext uri="{FF2B5EF4-FFF2-40B4-BE49-F238E27FC236}">
                <a16:creationId xmlns:a16="http://schemas.microsoft.com/office/drawing/2014/main" id="{C3046E29-FD79-4F86-BE47-C520C1C081E2}"/>
              </a:ext>
            </a:extLst>
          </p:cNvPr>
          <p:cNvSpPr txBox="1"/>
          <p:nvPr/>
        </p:nvSpPr>
        <p:spPr>
          <a:xfrm>
            <a:off x="10383262" y="5771476"/>
            <a:ext cx="954157" cy="307777"/>
          </a:xfrm>
          <a:prstGeom prst="rect">
            <a:avLst/>
          </a:prstGeom>
          <a:noFill/>
        </p:spPr>
        <p:txBody>
          <a:bodyPr wrap="square" lIns="0" rIns="0" rtlCol="0">
            <a:spAutoFit/>
          </a:bodyPr>
          <a:lstStyle/>
          <a:p>
            <a:pPr algn="ctr"/>
            <a:r>
              <a:rPr lang="en-US" sz="1400" b="1"/>
              <a:t>   JAN  2024?</a:t>
            </a:r>
          </a:p>
        </p:txBody>
      </p:sp>
    </p:spTree>
    <p:extLst>
      <p:ext uri="{BB962C8B-B14F-4D97-AF65-F5344CB8AC3E}">
        <p14:creationId xmlns:p14="http://schemas.microsoft.com/office/powerpoint/2010/main" val="2900414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onfused">
            <a:extLst>
              <a:ext uri="{FF2B5EF4-FFF2-40B4-BE49-F238E27FC236}">
                <a16:creationId xmlns:a16="http://schemas.microsoft.com/office/drawing/2014/main" id="{99B88477-E3B3-42E8-95BC-C43FB71A1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9" y="4893038"/>
            <a:ext cx="2519393"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05564E-5D6E-4F60-861F-8F52E3CF9E8E}"/>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F6B15381-CA76-414A-8D32-8A5CEB26A1E6}"/>
              </a:ext>
            </a:extLst>
          </p:cNvPr>
          <p:cNvSpPr>
            <a:spLocks noGrp="1"/>
          </p:cNvSpPr>
          <p:nvPr>
            <p:ph idx="1"/>
          </p:nvPr>
        </p:nvSpPr>
        <p:spPr>
          <a:xfrm>
            <a:off x="838200" y="1617847"/>
            <a:ext cx="10515600" cy="4627832"/>
          </a:xfrm>
        </p:spPr>
        <p:txBody>
          <a:bodyPr>
            <a:normAutofit/>
          </a:bodyPr>
          <a:lstStyle/>
          <a:p>
            <a:r>
              <a:rPr lang="en-US"/>
              <a:t>CPUs</a:t>
            </a:r>
          </a:p>
          <a:p>
            <a:pPr lvl="1"/>
            <a:r>
              <a:rPr lang="en-US"/>
              <a:t>Affected</a:t>
            </a:r>
          </a:p>
          <a:p>
            <a:pPr lvl="2"/>
            <a:r>
              <a:rPr lang="en-US"/>
              <a:t>Intel - proprietary memory disambiguation and dependency resolution logic suffers from an unknown false dependency independent of the 4K aliasing happening during the 1MB aliasing of the speculative memory access.</a:t>
            </a:r>
          </a:p>
          <a:p>
            <a:pPr lvl="1"/>
            <a:r>
              <a:rPr lang="en-US"/>
              <a:t>Not affected</a:t>
            </a:r>
          </a:p>
          <a:p>
            <a:pPr lvl="2"/>
            <a:r>
              <a:rPr lang="en-US"/>
              <a:t>ARM</a:t>
            </a:r>
          </a:p>
          <a:p>
            <a:pPr lvl="2"/>
            <a:r>
              <a:rPr lang="en-US"/>
              <a:t>AMD</a:t>
            </a:r>
          </a:p>
          <a:p>
            <a:pPr lvl="3"/>
            <a:r>
              <a:rPr lang="en-US">
                <a:solidFill>
                  <a:srgbClr val="0070C0"/>
                </a:solidFill>
              </a:rPr>
              <a:t>“We are aware of the report of a new security exploit called SPOILER which can gain access to partial address information during load operations. We believe that our products are not susceptible to this issue because of our unique processor architecture. The SPOILER exploit can gain access to partial address information above address bit 11 during load operations. We believe that our products are not susceptible to this issue because AMD processors do not use partial address matches above address bit 11 when resolving load conflicts.”</a:t>
            </a:r>
          </a:p>
        </p:txBody>
      </p:sp>
    </p:spTree>
    <p:extLst>
      <p:ext uri="{BB962C8B-B14F-4D97-AF65-F5344CB8AC3E}">
        <p14:creationId xmlns:p14="http://schemas.microsoft.com/office/powerpoint/2010/main" val="3054625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678B-629C-49D1-A05E-E0BFD6FF91BC}"/>
              </a:ext>
            </a:extLst>
          </p:cNvPr>
          <p:cNvSpPr>
            <a:spLocks noGrp="1"/>
          </p:cNvSpPr>
          <p:nvPr>
            <p:ph type="title"/>
          </p:nvPr>
        </p:nvSpPr>
        <p:spPr/>
        <p:txBody>
          <a:bodyPr/>
          <a:lstStyle/>
          <a:p>
            <a:r>
              <a:rPr lang="en-US"/>
              <a:t>Introduction</a:t>
            </a:r>
          </a:p>
        </p:txBody>
      </p:sp>
      <p:pic>
        <p:nvPicPr>
          <p:cNvPr id="5" name="Picture 4">
            <a:extLst>
              <a:ext uri="{FF2B5EF4-FFF2-40B4-BE49-F238E27FC236}">
                <a16:creationId xmlns:a16="http://schemas.microsoft.com/office/drawing/2014/main" id="{886186C2-B39C-444F-B2E3-F529C4D15611}"/>
              </a:ext>
            </a:extLst>
          </p:cNvPr>
          <p:cNvPicPr>
            <a:picLocks noChangeAspect="1"/>
          </p:cNvPicPr>
          <p:nvPr/>
        </p:nvPicPr>
        <p:blipFill>
          <a:blip r:embed="rId2"/>
          <a:stretch>
            <a:fillRect/>
          </a:stretch>
        </p:blipFill>
        <p:spPr>
          <a:xfrm>
            <a:off x="9648090" y="3700962"/>
            <a:ext cx="2555628" cy="2553784"/>
          </a:xfrm>
          <a:prstGeom prst="rect">
            <a:avLst/>
          </a:prstGeom>
        </p:spPr>
      </p:pic>
      <p:sp>
        <p:nvSpPr>
          <p:cNvPr id="3" name="Content Placeholder 2">
            <a:extLst>
              <a:ext uri="{FF2B5EF4-FFF2-40B4-BE49-F238E27FC236}">
                <a16:creationId xmlns:a16="http://schemas.microsoft.com/office/drawing/2014/main" id="{1C9775F3-9508-4A17-BC78-E1A41BC55017}"/>
              </a:ext>
            </a:extLst>
          </p:cNvPr>
          <p:cNvSpPr>
            <a:spLocks noGrp="1"/>
          </p:cNvSpPr>
          <p:nvPr>
            <p:ph idx="1"/>
          </p:nvPr>
        </p:nvSpPr>
        <p:spPr/>
        <p:txBody>
          <a:bodyPr/>
          <a:lstStyle/>
          <a:p>
            <a:r>
              <a:rPr lang="en-US"/>
              <a:t>Is there a problem? </a:t>
            </a:r>
          </a:p>
          <a:p>
            <a:pPr lvl="1"/>
            <a:r>
              <a:rPr lang="en-US"/>
              <a:t>Potential of data being gleaned from…</a:t>
            </a:r>
          </a:p>
          <a:p>
            <a:pPr lvl="2"/>
            <a:r>
              <a:rPr lang="en-US"/>
              <a:t>PC</a:t>
            </a:r>
          </a:p>
          <a:p>
            <a:pPr lvl="2"/>
            <a:r>
              <a:rPr lang="en-US"/>
              <a:t>Databases</a:t>
            </a:r>
          </a:p>
          <a:p>
            <a:r>
              <a:rPr lang="en-US"/>
              <a:t>Solution…?</a:t>
            </a:r>
          </a:p>
          <a:p>
            <a:pPr lvl="1"/>
            <a:r>
              <a:rPr lang="en-US"/>
              <a:t>Securing the Intel Core processors from vulnerabilities that may be able to be exploited.</a:t>
            </a:r>
          </a:p>
        </p:txBody>
      </p:sp>
    </p:spTree>
    <p:extLst>
      <p:ext uri="{BB962C8B-B14F-4D97-AF65-F5344CB8AC3E}">
        <p14:creationId xmlns:p14="http://schemas.microsoft.com/office/powerpoint/2010/main" val="2562008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AD92-B122-2246-AE4D-93E71616571E}"/>
              </a:ext>
            </a:extLst>
          </p:cNvPr>
          <p:cNvSpPr>
            <a:spLocks noGrp="1"/>
          </p:cNvSpPr>
          <p:nvPr>
            <p:ph type="title"/>
          </p:nvPr>
        </p:nvSpPr>
        <p:spPr>
          <a:xfrm>
            <a:off x="838200" y="576263"/>
            <a:ext cx="10515600" cy="2852737"/>
          </a:xfrm>
        </p:spPr>
        <p:txBody>
          <a:bodyPr/>
          <a:lstStyle/>
          <a:p>
            <a:r>
              <a:rPr lang="en-US"/>
              <a:t>Background</a:t>
            </a:r>
          </a:p>
        </p:txBody>
      </p:sp>
      <p:sp>
        <p:nvSpPr>
          <p:cNvPr id="3" name="Text Placeholder 2">
            <a:extLst>
              <a:ext uri="{FF2B5EF4-FFF2-40B4-BE49-F238E27FC236}">
                <a16:creationId xmlns:a16="http://schemas.microsoft.com/office/drawing/2014/main" id="{A44647E0-360B-CF4B-9712-F88028B1A119}"/>
              </a:ext>
            </a:extLst>
          </p:cNvPr>
          <p:cNvSpPr>
            <a:spLocks noGrp="1"/>
          </p:cNvSpPr>
          <p:nvPr>
            <p:ph type="body" idx="1"/>
          </p:nvPr>
        </p:nvSpPr>
        <p:spPr>
          <a:xfrm>
            <a:off x="838200" y="3429000"/>
            <a:ext cx="10515600" cy="1500187"/>
          </a:xfrm>
        </p:spPr>
        <p:txBody>
          <a:bodyPr/>
          <a:lstStyle/>
          <a:p>
            <a:pPr algn="ctr"/>
            <a:r>
              <a:rPr lang="en-US">
                <a:solidFill>
                  <a:schemeClr val="tx1"/>
                </a:solidFill>
              </a:rPr>
              <a:t>Mien Nguyen</a:t>
            </a:r>
          </a:p>
        </p:txBody>
      </p:sp>
    </p:spTree>
    <p:extLst>
      <p:ext uri="{BB962C8B-B14F-4D97-AF65-F5344CB8AC3E}">
        <p14:creationId xmlns:p14="http://schemas.microsoft.com/office/powerpoint/2010/main" val="209905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564E-5D6E-4F60-861F-8F52E3CF9E8E}"/>
              </a:ext>
            </a:extLst>
          </p:cNvPr>
          <p:cNvSpPr>
            <a:spLocks noGrp="1"/>
          </p:cNvSpPr>
          <p:nvPr>
            <p:ph type="title"/>
          </p:nvPr>
        </p:nvSpPr>
        <p:spPr>
          <a:xfrm>
            <a:off x="838200" y="-5292"/>
            <a:ext cx="10515600" cy="1325563"/>
          </a:xfrm>
        </p:spPr>
        <p:txBody>
          <a:bodyPr/>
          <a:lstStyle/>
          <a:p>
            <a:r>
              <a:rPr lang="en-US">
                <a:latin typeface="Segoe UI"/>
                <a:cs typeface="Segoe UI"/>
              </a:rPr>
              <a:t>Background</a:t>
            </a:r>
            <a:endParaRPr lang="en-US"/>
          </a:p>
        </p:txBody>
      </p:sp>
      <p:pic>
        <p:nvPicPr>
          <p:cNvPr id="11" name="Picture 11" descr="A screenshot of a cell phone&#10;&#10;Description generated with very high confidence">
            <a:extLst>
              <a:ext uri="{FF2B5EF4-FFF2-40B4-BE49-F238E27FC236}">
                <a16:creationId xmlns:a16="http://schemas.microsoft.com/office/drawing/2014/main" id="{565F2973-D175-426A-B8BA-500CB847BB18}"/>
              </a:ext>
            </a:extLst>
          </p:cNvPr>
          <p:cNvPicPr>
            <a:picLocks noChangeAspect="1"/>
          </p:cNvPicPr>
          <p:nvPr/>
        </p:nvPicPr>
        <p:blipFill>
          <a:blip r:embed="rId2"/>
          <a:stretch>
            <a:fillRect/>
          </a:stretch>
        </p:blipFill>
        <p:spPr>
          <a:xfrm>
            <a:off x="1883241" y="2190160"/>
            <a:ext cx="8352366" cy="2307436"/>
          </a:xfrm>
          <a:prstGeom prst="rect">
            <a:avLst/>
          </a:prstGeom>
        </p:spPr>
      </p:pic>
      <p:sp>
        <p:nvSpPr>
          <p:cNvPr id="14" name="TextBox 13">
            <a:extLst>
              <a:ext uri="{FF2B5EF4-FFF2-40B4-BE49-F238E27FC236}">
                <a16:creationId xmlns:a16="http://schemas.microsoft.com/office/drawing/2014/main" id="{A6BD3653-484C-49E3-BC00-4A3083750C07}"/>
              </a:ext>
            </a:extLst>
          </p:cNvPr>
          <p:cNvSpPr txBox="1"/>
          <p:nvPr/>
        </p:nvSpPr>
        <p:spPr>
          <a:xfrm>
            <a:off x="2531745" y="4578795"/>
            <a:ext cx="7389283" cy="369332"/>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SPOILER boosts/facilitates/motivates Rowhammer and Prime + Probe attack</a:t>
            </a:r>
          </a:p>
        </p:txBody>
      </p:sp>
      <p:sp>
        <p:nvSpPr>
          <p:cNvPr id="18" name="Callout: Down Arrow 17">
            <a:extLst>
              <a:ext uri="{FF2B5EF4-FFF2-40B4-BE49-F238E27FC236}">
                <a16:creationId xmlns:a16="http://schemas.microsoft.com/office/drawing/2014/main" id="{FBCFA736-2EB2-489C-9F75-ADBB46591967}"/>
              </a:ext>
            </a:extLst>
          </p:cNvPr>
          <p:cNvSpPr/>
          <p:nvPr/>
        </p:nvSpPr>
        <p:spPr>
          <a:xfrm>
            <a:off x="6575890" y="1600803"/>
            <a:ext cx="2004483" cy="628651"/>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Rowhammer attack</a:t>
            </a:r>
            <a:endParaRPr lang="en-US"/>
          </a:p>
        </p:txBody>
      </p:sp>
      <p:sp>
        <p:nvSpPr>
          <p:cNvPr id="19" name="Callout: Down Arrow 18">
            <a:extLst>
              <a:ext uri="{FF2B5EF4-FFF2-40B4-BE49-F238E27FC236}">
                <a16:creationId xmlns:a16="http://schemas.microsoft.com/office/drawing/2014/main" id="{1A638B94-9625-48F2-A812-F46B92803281}"/>
              </a:ext>
            </a:extLst>
          </p:cNvPr>
          <p:cNvSpPr/>
          <p:nvPr/>
        </p:nvSpPr>
        <p:spPr>
          <a:xfrm>
            <a:off x="3591390" y="1611386"/>
            <a:ext cx="2427816" cy="628651"/>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Prime + Probe attack</a:t>
            </a:r>
            <a:endParaRPr lang="en-US"/>
          </a:p>
        </p:txBody>
      </p:sp>
    </p:spTree>
    <p:extLst>
      <p:ext uri="{BB962C8B-B14F-4D97-AF65-F5344CB8AC3E}">
        <p14:creationId xmlns:p14="http://schemas.microsoft.com/office/powerpoint/2010/main" val="398859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775A55-BB96-4299-A318-6B63D7C5C9AA}"/>
              </a:ext>
            </a:extLst>
          </p:cNvPr>
          <p:cNvSpPr/>
          <p:nvPr/>
        </p:nvSpPr>
        <p:spPr>
          <a:xfrm>
            <a:off x="5056717" y="2072217"/>
            <a:ext cx="1549399" cy="20362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a:t>
            </a: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p:txBody>
      </p:sp>
      <p:sp>
        <p:nvSpPr>
          <p:cNvPr id="2" name="Title 1">
            <a:extLst>
              <a:ext uri="{FF2B5EF4-FFF2-40B4-BE49-F238E27FC236}">
                <a16:creationId xmlns:a16="http://schemas.microsoft.com/office/drawing/2014/main" id="{8105564E-5D6E-4F60-861F-8F52E3CF9E8E}"/>
              </a:ext>
            </a:extLst>
          </p:cNvPr>
          <p:cNvSpPr>
            <a:spLocks noGrp="1"/>
          </p:cNvSpPr>
          <p:nvPr>
            <p:ph type="title"/>
          </p:nvPr>
        </p:nvSpPr>
        <p:spPr>
          <a:xfrm>
            <a:off x="838200" y="-5292"/>
            <a:ext cx="10515600" cy="1325563"/>
          </a:xfrm>
        </p:spPr>
        <p:txBody>
          <a:bodyPr/>
          <a:lstStyle/>
          <a:p>
            <a:r>
              <a:rPr lang="en-US">
                <a:latin typeface="Segoe UI"/>
                <a:cs typeface="Segoe UI"/>
              </a:rPr>
              <a:t>Background – Memory Management</a:t>
            </a:r>
            <a:endParaRPr lang="en-US"/>
          </a:p>
        </p:txBody>
      </p:sp>
      <p:sp>
        <p:nvSpPr>
          <p:cNvPr id="6" name="TextBox 5">
            <a:extLst>
              <a:ext uri="{FF2B5EF4-FFF2-40B4-BE49-F238E27FC236}">
                <a16:creationId xmlns:a16="http://schemas.microsoft.com/office/drawing/2014/main" id="{7B0D4700-ECCF-4B26-86BC-2720416B862E}"/>
              </a:ext>
            </a:extLst>
          </p:cNvPr>
          <p:cNvSpPr txBox="1"/>
          <p:nvPr/>
        </p:nvSpPr>
        <p:spPr>
          <a:xfrm>
            <a:off x="1189567" y="1295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4472C4"/>
                </a:solidFill>
              </a:rPr>
              <a:t>Program</a:t>
            </a:r>
          </a:p>
          <a:p>
            <a:r>
              <a:rPr lang="en-US">
                <a:solidFill>
                  <a:srgbClr val="4472C4"/>
                </a:solidFill>
                <a:cs typeface="Calibri"/>
              </a:rPr>
              <a:t>Virtual Address Space</a:t>
            </a:r>
          </a:p>
        </p:txBody>
      </p:sp>
      <p:sp>
        <p:nvSpPr>
          <p:cNvPr id="3" name="TextBox 2">
            <a:extLst>
              <a:ext uri="{FF2B5EF4-FFF2-40B4-BE49-F238E27FC236}">
                <a16:creationId xmlns:a16="http://schemas.microsoft.com/office/drawing/2014/main" id="{8CAC7987-2E50-4272-A7B5-013A1CF242AD}"/>
              </a:ext>
            </a:extLst>
          </p:cNvPr>
          <p:cNvSpPr txBox="1"/>
          <p:nvPr/>
        </p:nvSpPr>
        <p:spPr>
          <a:xfrm>
            <a:off x="4973109" y="1290108"/>
            <a:ext cx="1854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2"/>
                </a:solidFill>
              </a:rPr>
              <a:t>Translation </a:t>
            </a:r>
            <a:endParaRPr lang="en-US" b="1">
              <a:solidFill>
                <a:schemeClr val="accent2"/>
              </a:solidFill>
              <a:cs typeface="Calibri"/>
            </a:endParaRPr>
          </a:p>
          <a:p>
            <a:r>
              <a:rPr lang="en-US" b="1">
                <a:solidFill>
                  <a:schemeClr val="accent2"/>
                </a:solidFill>
              </a:rPr>
              <a:t>From VA -&gt; PA</a:t>
            </a:r>
            <a:endParaRPr lang="en-US" b="1">
              <a:solidFill>
                <a:schemeClr val="accent2"/>
              </a:solidFill>
              <a:cs typeface="Calibri"/>
            </a:endParaRPr>
          </a:p>
        </p:txBody>
      </p:sp>
      <p:sp>
        <p:nvSpPr>
          <p:cNvPr id="4" name="TextBox 3">
            <a:extLst>
              <a:ext uri="{FF2B5EF4-FFF2-40B4-BE49-F238E27FC236}">
                <a16:creationId xmlns:a16="http://schemas.microsoft.com/office/drawing/2014/main" id="{519E7FEC-175A-49E5-98B3-399D669396CF}"/>
              </a:ext>
            </a:extLst>
          </p:cNvPr>
          <p:cNvSpPr txBox="1"/>
          <p:nvPr/>
        </p:nvSpPr>
        <p:spPr>
          <a:xfrm>
            <a:off x="1189567" y="2089150"/>
            <a:ext cx="2743200" cy="1508105"/>
          </a:xfrm>
          <a:prstGeom prst="rect">
            <a:avLst/>
          </a:prstGeom>
          <a:solidFill>
            <a:schemeClr val="accent5"/>
          </a:solidFill>
          <a:ln>
            <a:solidFill>
              <a:schemeClr val="tx1"/>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cs typeface="Calibri"/>
              </a:rPr>
              <a:t>Processor</a:t>
            </a:r>
            <a:endParaRPr lang="en-US" sz="2000">
              <a:solidFill>
                <a:schemeClr val="bg1"/>
              </a:solidFill>
            </a:endParaRPr>
          </a:p>
          <a:p>
            <a:pPr algn="ctr"/>
            <a:endParaRPr lang="en-US">
              <a:solidFill>
                <a:schemeClr val="bg1"/>
              </a:solidFill>
              <a:cs typeface="Calibri"/>
            </a:endParaRPr>
          </a:p>
          <a:p>
            <a:pPr algn="ctr"/>
            <a:r>
              <a:rPr lang="en-US">
                <a:solidFill>
                  <a:schemeClr val="bg1"/>
                </a:solidFill>
                <a:cs typeface="Calibri"/>
              </a:rPr>
              <a:t>Ld R3, 1024(R0)</a:t>
            </a:r>
          </a:p>
          <a:p>
            <a:pPr algn="ctr"/>
            <a:r>
              <a:rPr lang="en-US">
                <a:solidFill>
                  <a:schemeClr val="bg1"/>
                </a:solidFill>
                <a:cs typeface="Calibri"/>
              </a:rPr>
              <a:t>Ld R2, 512(R0)</a:t>
            </a:r>
          </a:p>
          <a:p>
            <a:pPr algn="ctr"/>
            <a:r>
              <a:rPr lang="en-US">
                <a:solidFill>
                  <a:schemeClr val="bg1"/>
                </a:solidFill>
                <a:cs typeface="Calibri"/>
              </a:rPr>
              <a:t>Add R1, R2, R3</a:t>
            </a:r>
          </a:p>
        </p:txBody>
      </p:sp>
      <p:graphicFrame>
        <p:nvGraphicFramePr>
          <p:cNvPr id="7" name="Table 7">
            <a:extLst>
              <a:ext uri="{FF2B5EF4-FFF2-40B4-BE49-F238E27FC236}">
                <a16:creationId xmlns:a16="http://schemas.microsoft.com/office/drawing/2014/main" id="{1E332E4F-F4CF-496F-8346-C2C0415656C3}"/>
              </a:ext>
            </a:extLst>
          </p:cNvPr>
          <p:cNvGraphicFramePr>
            <a:graphicFrameLocks noGrp="1"/>
          </p:cNvGraphicFramePr>
          <p:nvPr>
            <p:extLst>
              <p:ext uri="{D42A27DB-BD31-4B8C-83A1-F6EECF244321}">
                <p14:modId xmlns:p14="http://schemas.microsoft.com/office/powerpoint/2010/main" val="3510635172"/>
              </p:ext>
            </p:extLst>
          </p:nvPr>
        </p:nvGraphicFramePr>
        <p:xfrm>
          <a:off x="5144045" y="2520030"/>
          <a:ext cx="1405642" cy="1464028"/>
        </p:xfrm>
        <a:graphic>
          <a:graphicData uri="http://schemas.openxmlformats.org/drawingml/2006/table">
            <a:tbl>
              <a:tblPr firstRow="1" bandRow="1">
                <a:tableStyleId>{21E4AEA4-8DFA-4A89-87EB-49C32662AFE0}</a:tableStyleId>
              </a:tblPr>
              <a:tblGrid>
                <a:gridCol w="702821">
                  <a:extLst>
                    <a:ext uri="{9D8B030D-6E8A-4147-A177-3AD203B41FA5}">
                      <a16:colId xmlns:a16="http://schemas.microsoft.com/office/drawing/2014/main" val="2810953708"/>
                    </a:ext>
                  </a:extLst>
                </a:gridCol>
                <a:gridCol w="702821">
                  <a:extLst>
                    <a:ext uri="{9D8B030D-6E8A-4147-A177-3AD203B41FA5}">
                      <a16:colId xmlns:a16="http://schemas.microsoft.com/office/drawing/2014/main" val="1776139389"/>
                    </a:ext>
                  </a:extLst>
                </a:gridCol>
              </a:tblGrid>
              <a:tr h="366007">
                <a:tc>
                  <a:txBody>
                    <a:bodyPr/>
                    <a:lstStyle/>
                    <a:p>
                      <a:r>
                        <a:rPr lang="en-US"/>
                        <a:t>VA</a:t>
                      </a:r>
                    </a:p>
                  </a:txBody>
                  <a:tcPr/>
                </a:tc>
                <a:tc>
                  <a:txBody>
                    <a:bodyPr/>
                    <a:lstStyle/>
                    <a:p>
                      <a:r>
                        <a:rPr lang="en-US"/>
                        <a:t>PA</a:t>
                      </a:r>
                    </a:p>
                  </a:txBody>
                  <a:tcPr/>
                </a:tc>
                <a:extLst>
                  <a:ext uri="{0D108BD9-81ED-4DB2-BD59-A6C34878D82A}">
                    <a16:rowId xmlns:a16="http://schemas.microsoft.com/office/drawing/2014/main" val="4108499494"/>
                  </a:ext>
                </a:extLst>
              </a:tr>
              <a:tr h="366007">
                <a:tc>
                  <a:txBody>
                    <a:bodyPr/>
                    <a:lstStyle/>
                    <a:p>
                      <a:r>
                        <a:rPr lang="en-US"/>
                        <a:t>512</a:t>
                      </a:r>
                    </a:p>
                  </a:txBody>
                  <a:tcPr/>
                </a:tc>
                <a:tc>
                  <a:txBody>
                    <a:bodyPr/>
                    <a:lstStyle/>
                    <a:p>
                      <a:r>
                        <a:rPr lang="en-US"/>
                        <a:t>12</a:t>
                      </a:r>
                    </a:p>
                  </a:txBody>
                  <a:tcPr/>
                </a:tc>
                <a:extLst>
                  <a:ext uri="{0D108BD9-81ED-4DB2-BD59-A6C34878D82A}">
                    <a16:rowId xmlns:a16="http://schemas.microsoft.com/office/drawing/2014/main" val="4251377200"/>
                  </a:ext>
                </a:extLst>
              </a:tr>
              <a:tr h="366007">
                <a:tc>
                  <a:txBody>
                    <a:bodyPr/>
                    <a:lstStyle/>
                    <a:p>
                      <a:pPr lvl="0">
                        <a:buNone/>
                      </a:pPr>
                      <a:r>
                        <a:rPr lang="en-US"/>
                        <a:t>786</a:t>
                      </a:r>
                    </a:p>
                  </a:txBody>
                  <a:tcPr/>
                </a:tc>
                <a:tc>
                  <a:txBody>
                    <a:bodyPr/>
                    <a:lstStyle/>
                    <a:p>
                      <a:pPr lvl="0">
                        <a:buNone/>
                      </a:pPr>
                      <a:r>
                        <a:rPr lang="en-US"/>
                        <a:t>disk</a:t>
                      </a:r>
                    </a:p>
                  </a:txBody>
                  <a:tcPr/>
                </a:tc>
                <a:extLst>
                  <a:ext uri="{0D108BD9-81ED-4DB2-BD59-A6C34878D82A}">
                    <a16:rowId xmlns:a16="http://schemas.microsoft.com/office/drawing/2014/main" val="82938558"/>
                  </a:ext>
                </a:extLst>
              </a:tr>
              <a:tr h="366007">
                <a:tc>
                  <a:txBody>
                    <a:bodyPr/>
                    <a:lstStyle/>
                    <a:p>
                      <a:r>
                        <a:rPr lang="en-US"/>
                        <a:t>1024</a:t>
                      </a:r>
                    </a:p>
                  </a:txBody>
                  <a:tcPr/>
                </a:tc>
                <a:tc>
                  <a:txBody>
                    <a:bodyPr/>
                    <a:lstStyle/>
                    <a:p>
                      <a:r>
                        <a:rPr lang="en-US"/>
                        <a:t>2</a:t>
                      </a:r>
                    </a:p>
                  </a:txBody>
                  <a:tcPr/>
                </a:tc>
                <a:extLst>
                  <a:ext uri="{0D108BD9-81ED-4DB2-BD59-A6C34878D82A}">
                    <a16:rowId xmlns:a16="http://schemas.microsoft.com/office/drawing/2014/main" val="1731933571"/>
                  </a:ext>
                </a:extLst>
              </a:tr>
            </a:tbl>
          </a:graphicData>
        </a:graphic>
      </p:graphicFrame>
      <p:sp>
        <p:nvSpPr>
          <p:cNvPr id="10" name="TextBox 9">
            <a:extLst>
              <a:ext uri="{FF2B5EF4-FFF2-40B4-BE49-F238E27FC236}">
                <a16:creationId xmlns:a16="http://schemas.microsoft.com/office/drawing/2014/main" id="{A7000F17-F7A2-4F2D-9995-4D3B0EA7EDFE}"/>
              </a:ext>
            </a:extLst>
          </p:cNvPr>
          <p:cNvSpPr txBox="1"/>
          <p:nvPr/>
        </p:nvSpPr>
        <p:spPr>
          <a:xfrm>
            <a:off x="7936442" y="1163107"/>
            <a:ext cx="2393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70AD47"/>
                </a:solidFill>
                <a:cs typeface="Calibri"/>
              </a:rPr>
              <a:t>RAM</a:t>
            </a:r>
          </a:p>
          <a:p>
            <a:r>
              <a:rPr lang="en-US" b="1">
                <a:solidFill>
                  <a:srgbClr val="70AD47"/>
                </a:solidFill>
              </a:rPr>
              <a:t>Physical Address Space</a:t>
            </a:r>
            <a:endParaRPr lang="en-US" b="1">
              <a:solidFill>
                <a:srgbClr val="70AD47"/>
              </a:solidFill>
              <a:cs typeface="Calibri"/>
            </a:endParaRPr>
          </a:p>
        </p:txBody>
      </p:sp>
      <p:graphicFrame>
        <p:nvGraphicFramePr>
          <p:cNvPr id="13" name="Table 13">
            <a:extLst>
              <a:ext uri="{FF2B5EF4-FFF2-40B4-BE49-F238E27FC236}">
                <a16:creationId xmlns:a16="http://schemas.microsoft.com/office/drawing/2014/main" id="{77A34943-5237-4595-964C-1B486763B15B}"/>
              </a:ext>
            </a:extLst>
          </p:cNvPr>
          <p:cNvGraphicFramePr>
            <a:graphicFrameLocks noGrp="1"/>
          </p:cNvGraphicFramePr>
          <p:nvPr>
            <p:extLst>
              <p:ext uri="{D42A27DB-BD31-4B8C-83A1-F6EECF244321}">
                <p14:modId xmlns:p14="http://schemas.microsoft.com/office/powerpoint/2010/main" val="1970547623"/>
              </p:ext>
            </p:extLst>
          </p:nvPr>
        </p:nvGraphicFramePr>
        <p:xfrm>
          <a:off x="8054763" y="2024126"/>
          <a:ext cx="1573337" cy="2595880"/>
        </p:xfrm>
        <a:graphic>
          <a:graphicData uri="http://schemas.openxmlformats.org/drawingml/2006/table">
            <a:tbl>
              <a:tblPr firstRow="1" bandRow="1">
                <a:tableStyleId>{5C22544A-7EE6-4342-B048-85BDC9FD1C3A}</a:tableStyleId>
              </a:tblPr>
              <a:tblGrid>
                <a:gridCol w="1573337">
                  <a:extLst>
                    <a:ext uri="{9D8B030D-6E8A-4147-A177-3AD203B41FA5}">
                      <a16:colId xmlns:a16="http://schemas.microsoft.com/office/drawing/2014/main" val="1230124571"/>
                    </a:ext>
                  </a:extLst>
                </a:gridCol>
              </a:tblGrid>
              <a:tr h="370840">
                <a:tc>
                  <a:txBody>
                    <a:bodyPr/>
                    <a:lstStyle/>
                    <a:p>
                      <a:endParaRPr lang="en-US"/>
                    </a:p>
                  </a:txBody>
                  <a:tcPr>
                    <a:solidFill>
                      <a:schemeClr val="accent6"/>
                    </a:solidFill>
                  </a:tcPr>
                </a:tc>
                <a:extLst>
                  <a:ext uri="{0D108BD9-81ED-4DB2-BD59-A6C34878D82A}">
                    <a16:rowId xmlns:a16="http://schemas.microsoft.com/office/drawing/2014/main" val="970732906"/>
                  </a:ext>
                </a:extLst>
              </a:tr>
              <a:tr h="370840">
                <a:tc>
                  <a:txBody>
                    <a:bodyPr/>
                    <a:lstStyle/>
                    <a:p>
                      <a:endParaRPr lang="en-US"/>
                    </a:p>
                  </a:txBody>
                  <a:tcPr>
                    <a:solidFill>
                      <a:schemeClr val="accent6"/>
                    </a:solidFill>
                  </a:tcPr>
                </a:tc>
                <a:extLst>
                  <a:ext uri="{0D108BD9-81ED-4DB2-BD59-A6C34878D82A}">
                    <a16:rowId xmlns:a16="http://schemas.microsoft.com/office/drawing/2014/main" val="2662905931"/>
                  </a:ext>
                </a:extLst>
              </a:tr>
              <a:tr h="370840">
                <a:tc>
                  <a:txBody>
                    <a:bodyPr/>
                    <a:lstStyle/>
                    <a:p>
                      <a:r>
                        <a:rPr lang="en-US"/>
                        <a:t>Data for R3</a:t>
                      </a:r>
                    </a:p>
                  </a:txBody>
                  <a:tcPr>
                    <a:solidFill>
                      <a:schemeClr val="accent6"/>
                    </a:solidFill>
                  </a:tcPr>
                </a:tc>
                <a:extLst>
                  <a:ext uri="{0D108BD9-81ED-4DB2-BD59-A6C34878D82A}">
                    <a16:rowId xmlns:a16="http://schemas.microsoft.com/office/drawing/2014/main" val="2839274651"/>
                  </a:ext>
                </a:extLst>
              </a:tr>
              <a:tr h="370840">
                <a:tc>
                  <a:txBody>
                    <a:bodyPr/>
                    <a:lstStyle/>
                    <a:p>
                      <a:endParaRPr lang="en-US"/>
                    </a:p>
                  </a:txBody>
                  <a:tcPr>
                    <a:solidFill>
                      <a:schemeClr val="accent6"/>
                    </a:solidFill>
                  </a:tcPr>
                </a:tc>
                <a:extLst>
                  <a:ext uri="{0D108BD9-81ED-4DB2-BD59-A6C34878D82A}">
                    <a16:rowId xmlns:a16="http://schemas.microsoft.com/office/drawing/2014/main" val="2049777587"/>
                  </a:ext>
                </a:extLst>
              </a:tr>
              <a:tr h="370840">
                <a:tc>
                  <a:txBody>
                    <a:bodyPr/>
                    <a:lstStyle/>
                    <a:p>
                      <a:endParaRPr lang="en-US"/>
                    </a:p>
                  </a:txBody>
                  <a:tcPr>
                    <a:solidFill>
                      <a:schemeClr val="accent6"/>
                    </a:solidFill>
                  </a:tcPr>
                </a:tc>
                <a:extLst>
                  <a:ext uri="{0D108BD9-81ED-4DB2-BD59-A6C34878D82A}">
                    <a16:rowId xmlns:a16="http://schemas.microsoft.com/office/drawing/2014/main" val="352937429"/>
                  </a:ext>
                </a:extLst>
              </a:tr>
              <a:tr h="370840">
                <a:tc>
                  <a:txBody>
                    <a:bodyPr/>
                    <a:lstStyle/>
                    <a:p>
                      <a:endParaRPr lang="en-US"/>
                    </a:p>
                  </a:txBody>
                  <a:tcPr>
                    <a:solidFill>
                      <a:schemeClr val="accent6"/>
                    </a:solidFill>
                  </a:tcPr>
                </a:tc>
                <a:extLst>
                  <a:ext uri="{0D108BD9-81ED-4DB2-BD59-A6C34878D82A}">
                    <a16:rowId xmlns:a16="http://schemas.microsoft.com/office/drawing/2014/main" val="2799582731"/>
                  </a:ext>
                </a:extLst>
              </a:tr>
              <a:tr h="370840">
                <a:tc>
                  <a:txBody>
                    <a:bodyPr/>
                    <a:lstStyle/>
                    <a:p>
                      <a:endParaRPr lang="en-US"/>
                    </a:p>
                  </a:txBody>
                  <a:tcPr>
                    <a:solidFill>
                      <a:schemeClr val="accent6"/>
                    </a:solidFill>
                  </a:tcPr>
                </a:tc>
                <a:extLst>
                  <a:ext uri="{0D108BD9-81ED-4DB2-BD59-A6C34878D82A}">
                    <a16:rowId xmlns:a16="http://schemas.microsoft.com/office/drawing/2014/main" val="313697146"/>
                  </a:ext>
                </a:extLst>
              </a:tr>
            </a:tbl>
          </a:graphicData>
        </a:graphic>
      </p:graphicFrame>
      <p:cxnSp>
        <p:nvCxnSpPr>
          <p:cNvPr id="15" name="Straight Arrow Connector 14">
            <a:extLst>
              <a:ext uri="{FF2B5EF4-FFF2-40B4-BE49-F238E27FC236}">
                <a16:creationId xmlns:a16="http://schemas.microsoft.com/office/drawing/2014/main" id="{CBB0573C-1836-4968-9A14-42D7A275163C}"/>
              </a:ext>
            </a:extLst>
          </p:cNvPr>
          <p:cNvCxnSpPr/>
          <p:nvPr/>
        </p:nvCxnSpPr>
        <p:spPr>
          <a:xfrm>
            <a:off x="3315758" y="2839509"/>
            <a:ext cx="1888068" cy="956733"/>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4B046DC-C48F-4EE4-AE85-579948E7C8BB}"/>
              </a:ext>
            </a:extLst>
          </p:cNvPr>
          <p:cNvSpPr txBox="1"/>
          <p:nvPr/>
        </p:nvSpPr>
        <p:spPr>
          <a:xfrm rot="1680000">
            <a:off x="4015317" y="2988733"/>
            <a:ext cx="1007534"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4472C4"/>
                </a:solidFill>
                <a:cs typeface="Calibri"/>
              </a:rPr>
              <a:t>VA 1024</a:t>
            </a:r>
          </a:p>
        </p:txBody>
      </p:sp>
      <p:cxnSp>
        <p:nvCxnSpPr>
          <p:cNvPr id="17" name="Straight Arrow Connector 16">
            <a:extLst>
              <a:ext uri="{FF2B5EF4-FFF2-40B4-BE49-F238E27FC236}">
                <a16:creationId xmlns:a16="http://schemas.microsoft.com/office/drawing/2014/main" id="{2FB00535-B1E9-4328-81C9-9161E46690E7}"/>
              </a:ext>
            </a:extLst>
          </p:cNvPr>
          <p:cNvCxnSpPr/>
          <p:nvPr/>
        </p:nvCxnSpPr>
        <p:spPr>
          <a:xfrm flipV="1">
            <a:off x="6416676" y="3044825"/>
            <a:ext cx="1718732" cy="800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22ADA28-243B-49A2-88D3-09293FEC6991}"/>
              </a:ext>
            </a:extLst>
          </p:cNvPr>
          <p:cNvSpPr txBox="1"/>
          <p:nvPr/>
        </p:nvSpPr>
        <p:spPr>
          <a:xfrm rot="19920000">
            <a:off x="6825191" y="3036356"/>
            <a:ext cx="8593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70AD47"/>
                </a:solidFill>
                <a:cs typeface="Calibri"/>
              </a:rPr>
              <a:t>PA 2</a:t>
            </a:r>
            <a:endParaRPr lang="en-US"/>
          </a:p>
        </p:txBody>
      </p:sp>
      <p:cxnSp>
        <p:nvCxnSpPr>
          <p:cNvPr id="22" name="Straight Arrow Connector 21">
            <a:extLst>
              <a:ext uri="{FF2B5EF4-FFF2-40B4-BE49-F238E27FC236}">
                <a16:creationId xmlns:a16="http://schemas.microsoft.com/office/drawing/2014/main" id="{11B8D174-ADDC-4FEE-BA0F-CB3E1D041948}"/>
              </a:ext>
            </a:extLst>
          </p:cNvPr>
          <p:cNvCxnSpPr>
            <a:cxnSpLocks/>
          </p:cNvCxnSpPr>
          <p:nvPr/>
        </p:nvCxnSpPr>
        <p:spPr>
          <a:xfrm>
            <a:off x="6549687" y="1163107"/>
            <a:ext cx="1553971" cy="1704080"/>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FAEF2F5-8258-4D2A-B080-7822F2297FB8}"/>
              </a:ext>
            </a:extLst>
          </p:cNvPr>
          <p:cNvCxnSpPr>
            <a:cxnSpLocks/>
          </p:cNvCxnSpPr>
          <p:nvPr/>
        </p:nvCxnSpPr>
        <p:spPr>
          <a:xfrm>
            <a:off x="4519084" y="1163107"/>
            <a:ext cx="2059434" cy="19646"/>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EB46959-6A70-4B28-B59B-E2A0E4146181}"/>
              </a:ext>
            </a:extLst>
          </p:cNvPr>
          <p:cNvCxnSpPr>
            <a:cxnSpLocks/>
          </p:cNvCxnSpPr>
          <p:nvPr/>
        </p:nvCxnSpPr>
        <p:spPr>
          <a:xfrm flipV="1">
            <a:off x="2268007" y="1163107"/>
            <a:ext cx="2221361" cy="1463596"/>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874394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775A55-BB96-4299-A318-6B63D7C5C9AA}"/>
              </a:ext>
            </a:extLst>
          </p:cNvPr>
          <p:cNvSpPr/>
          <p:nvPr/>
        </p:nvSpPr>
        <p:spPr>
          <a:xfrm>
            <a:off x="5056717" y="2072217"/>
            <a:ext cx="1549399" cy="20362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a:t>
            </a: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p:txBody>
      </p:sp>
      <p:sp>
        <p:nvSpPr>
          <p:cNvPr id="2" name="Title 1">
            <a:extLst>
              <a:ext uri="{FF2B5EF4-FFF2-40B4-BE49-F238E27FC236}">
                <a16:creationId xmlns:a16="http://schemas.microsoft.com/office/drawing/2014/main" id="{8105564E-5D6E-4F60-861F-8F52E3CF9E8E}"/>
              </a:ext>
            </a:extLst>
          </p:cNvPr>
          <p:cNvSpPr>
            <a:spLocks noGrp="1"/>
          </p:cNvSpPr>
          <p:nvPr>
            <p:ph type="title"/>
          </p:nvPr>
        </p:nvSpPr>
        <p:spPr>
          <a:xfrm>
            <a:off x="838200" y="14629"/>
            <a:ext cx="10515600" cy="1325563"/>
          </a:xfrm>
        </p:spPr>
        <p:txBody>
          <a:bodyPr/>
          <a:lstStyle/>
          <a:p>
            <a:r>
              <a:rPr lang="en-US">
                <a:latin typeface="Segoe UI"/>
                <a:cs typeface="Segoe UI"/>
              </a:rPr>
              <a:t>Background – Memory Management</a:t>
            </a:r>
            <a:endParaRPr lang="en-US"/>
          </a:p>
        </p:txBody>
      </p:sp>
      <p:sp>
        <p:nvSpPr>
          <p:cNvPr id="6" name="TextBox 5">
            <a:extLst>
              <a:ext uri="{FF2B5EF4-FFF2-40B4-BE49-F238E27FC236}">
                <a16:creationId xmlns:a16="http://schemas.microsoft.com/office/drawing/2014/main" id="{7B0D4700-ECCF-4B26-86BC-2720416B862E}"/>
              </a:ext>
            </a:extLst>
          </p:cNvPr>
          <p:cNvSpPr txBox="1"/>
          <p:nvPr/>
        </p:nvSpPr>
        <p:spPr>
          <a:xfrm>
            <a:off x="1189567" y="1295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4472C4"/>
                </a:solidFill>
              </a:rPr>
              <a:t>Program</a:t>
            </a:r>
          </a:p>
          <a:p>
            <a:r>
              <a:rPr lang="en-US">
                <a:solidFill>
                  <a:srgbClr val="4472C4"/>
                </a:solidFill>
                <a:cs typeface="Calibri"/>
              </a:rPr>
              <a:t>Virtual Address Space</a:t>
            </a:r>
          </a:p>
        </p:txBody>
      </p:sp>
      <p:sp>
        <p:nvSpPr>
          <p:cNvPr id="3" name="TextBox 2">
            <a:extLst>
              <a:ext uri="{FF2B5EF4-FFF2-40B4-BE49-F238E27FC236}">
                <a16:creationId xmlns:a16="http://schemas.microsoft.com/office/drawing/2014/main" id="{8CAC7987-2E50-4272-A7B5-013A1CF242AD}"/>
              </a:ext>
            </a:extLst>
          </p:cNvPr>
          <p:cNvSpPr txBox="1"/>
          <p:nvPr/>
        </p:nvSpPr>
        <p:spPr>
          <a:xfrm>
            <a:off x="4973109" y="1290108"/>
            <a:ext cx="1854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2"/>
                </a:solidFill>
              </a:rPr>
              <a:t>Translation </a:t>
            </a:r>
            <a:endParaRPr lang="en-US" b="1">
              <a:solidFill>
                <a:schemeClr val="accent2"/>
              </a:solidFill>
              <a:cs typeface="Calibri"/>
            </a:endParaRPr>
          </a:p>
          <a:p>
            <a:r>
              <a:rPr lang="en-US" b="1">
                <a:solidFill>
                  <a:schemeClr val="accent2"/>
                </a:solidFill>
              </a:rPr>
              <a:t>From VA -&gt; PA</a:t>
            </a:r>
            <a:endParaRPr lang="en-US" b="1">
              <a:solidFill>
                <a:schemeClr val="accent2"/>
              </a:solidFill>
              <a:cs typeface="Calibri"/>
            </a:endParaRPr>
          </a:p>
        </p:txBody>
      </p:sp>
      <p:sp>
        <p:nvSpPr>
          <p:cNvPr id="4" name="TextBox 3">
            <a:extLst>
              <a:ext uri="{FF2B5EF4-FFF2-40B4-BE49-F238E27FC236}">
                <a16:creationId xmlns:a16="http://schemas.microsoft.com/office/drawing/2014/main" id="{519E7FEC-175A-49E5-98B3-399D669396CF}"/>
              </a:ext>
            </a:extLst>
          </p:cNvPr>
          <p:cNvSpPr txBox="1"/>
          <p:nvPr/>
        </p:nvSpPr>
        <p:spPr>
          <a:xfrm>
            <a:off x="1189567" y="2089150"/>
            <a:ext cx="2743200" cy="1508105"/>
          </a:xfrm>
          <a:prstGeom prst="rect">
            <a:avLst/>
          </a:prstGeom>
          <a:solidFill>
            <a:schemeClr val="accent5"/>
          </a:solidFill>
          <a:ln>
            <a:solidFill>
              <a:schemeClr val="tx1"/>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cs typeface="Calibri"/>
              </a:rPr>
              <a:t>Processor</a:t>
            </a:r>
            <a:endParaRPr lang="en-US" sz="2000">
              <a:solidFill>
                <a:schemeClr val="bg1"/>
              </a:solidFill>
            </a:endParaRPr>
          </a:p>
          <a:p>
            <a:pPr algn="ctr"/>
            <a:endParaRPr lang="en-US">
              <a:solidFill>
                <a:schemeClr val="bg1"/>
              </a:solidFill>
              <a:cs typeface="Calibri"/>
            </a:endParaRPr>
          </a:p>
          <a:p>
            <a:pPr algn="ctr"/>
            <a:r>
              <a:rPr lang="en-US">
                <a:solidFill>
                  <a:schemeClr val="bg1"/>
                </a:solidFill>
                <a:cs typeface="Calibri"/>
              </a:rPr>
              <a:t>Ld R3, 1024(R0)</a:t>
            </a:r>
          </a:p>
          <a:p>
            <a:pPr algn="ctr"/>
            <a:r>
              <a:rPr lang="en-US">
                <a:solidFill>
                  <a:schemeClr val="bg1"/>
                </a:solidFill>
                <a:cs typeface="Calibri"/>
              </a:rPr>
              <a:t>Ld R2, 512(R0)</a:t>
            </a:r>
          </a:p>
          <a:p>
            <a:pPr algn="ctr"/>
            <a:r>
              <a:rPr lang="en-US">
                <a:solidFill>
                  <a:schemeClr val="bg1"/>
                </a:solidFill>
                <a:cs typeface="Calibri"/>
              </a:rPr>
              <a:t>Add R1, R2, R3</a:t>
            </a:r>
          </a:p>
        </p:txBody>
      </p:sp>
      <p:graphicFrame>
        <p:nvGraphicFramePr>
          <p:cNvPr id="7" name="Table 7">
            <a:extLst>
              <a:ext uri="{FF2B5EF4-FFF2-40B4-BE49-F238E27FC236}">
                <a16:creationId xmlns:a16="http://schemas.microsoft.com/office/drawing/2014/main" id="{1E332E4F-F4CF-496F-8346-C2C0415656C3}"/>
              </a:ext>
            </a:extLst>
          </p:cNvPr>
          <p:cNvGraphicFramePr>
            <a:graphicFrameLocks noGrp="1"/>
          </p:cNvGraphicFramePr>
          <p:nvPr>
            <p:extLst>
              <p:ext uri="{D42A27DB-BD31-4B8C-83A1-F6EECF244321}">
                <p14:modId xmlns:p14="http://schemas.microsoft.com/office/powerpoint/2010/main" val="1927346952"/>
              </p:ext>
            </p:extLst>
          </p:nvPr>
        </p:nvGraphicFramePr>
        <p:xfrm>
          <a:off x="5154931" y="2498259"/>
          <a:ext cx="1405642" cy="1464028"/>
        </p:xfrm>
        <a:graphic>
          <a:graphicData uri="http://schemas.openxmlformats.org/drawingml/2006/table">
            <a:tbl>
              <a:tblPr firstRow="1" bandRow="1">
                <a:tableStyleId>{21E4AEA4-8DFA-4A89-87EB-49C32662AFE0}</a:tableStyleId>
              </a:tblPr>
              <a:tblGrid>
                <a:gridCol w="702821">
                  <a:extLst>
                    <a:ext uri="{9D8B030D-6E8A-4147-A177-3AD203B41FA5}">
                      <a16:colId xmlns:a16="http://schemas.microsoft.com/office/drawing/2014/main" val="2810953708"/>
                    </a:ext>
                  </a:extLst>
                </a:gridCol>
                <a:gridCol w="702821">
                  <a:extLst>
                    <a:ext uri="{9D8B030D-6E8A-4147-A177-3AD203B41FA5}">
                      <a16:colId xmlns:a16="http://schemas.microsoft.com/office/drawing/2014/main" val="1776139389"/>
                    </a:ext>
                  </a:extLst>
                </a:gridCol>
              </a:tblGrid>
              <a:tr h="366007">
                <a:tc>
                  <a:txBody>
                    <a:bodyPr/>
                    <a:lstStyle/>
                    <a:p>
                      <a:r>
                        <a:rPr lang="en-US"/>
                        <a:t>VA</a:t>
                      </a:r>
                    </a:p>
                  </a:txBody>
                  <a:tcPr/>
                </a:tc>
                <a:tc>
                  <a:txBody>
                    <a:bodyPr/>
                    <a:lstStyle/>
                    <a:p>
                      <a:r>
                        <a:rPr lang="en-US"/>
                        <a:t>PA</a:t>
                      </a:r>
                    </a:p>
                  </a:txBody>
                  <a:tcPr/>
                </a:tc>
                <a:extLst>
                  <a:ext uri="{0D108BD9-81ED-4DB2-BD59-A6C34878D82A}">
                    <a16:rowId xmlns:a16="http://schemas.microsoft.com/office/drawing/2014/main" val="4108499494"/>
                  </a:ext>
                </a:extLst>
              </a:tr>
              <a:tr h="366007">
                <a:tc>
                  <a:txBody>
                    <a:bodyPr/>
                    <a:lstStyle/>
                    <a:p>
                      <a:r>
                        <a:rPr lang="en-US"/>
                        <a:t>512</a:t>
                      </a:r>
                    </a:p>
                  </a:txBody>
                  <a:tcPr/>
                </a:tc>
                <a:tc>
                  <a:txBody>
                    <a:bodyPr/>
                    <a:lstStyle/>
                    <a:p>
                      <a:r>
                        <a:rPr lang="en-US"/>
                        <a:t>12</a:t>
                      </a:r>
                    </a:p>
                  </a:txBody>
                  <a:tcPr/>
                </a:tc>
                <a:extLst>
                  <a:ext uri="{0D108BD9-81ED-4DB2-BD59-A6C34878D82A}">
                    <a16:rowId xmlns:a16="http://schemas.microsoft.com/office/drawing/2014/main" val="4251377200"/>
                  </a:ext>
                </a:extLst>
              </a:tr>
              <a:tr h="366007">
                <a:tc>
                  <a:txBody>
                    <a:bodyPr/>
                    <a:lstStyle/>
                    <a:p>
                      <a:pPr lvl="0">
                        <a:buNone/>
                      </a:pPr>
                      <a:r>
                        <a:rPr lang="en-US"/>
                        <a:t>786</a:t>
                      </a:r>
                    </a:p>
                  </a:txBody>
                  <a:tcPr/>
                </a:tc>
                <a:tc>
                  <a:txBody>
                    <a:bodyPr/>
                    <a:lstStyle/>
                    <a:p>
                      <a:pPr lvl="0">
                        <a:buNone/>
                      </a:pPr>
                      <a:r>
                        <a:rPr lang="en-US"/>
                        <a:t>disk</a:t>
                      </a:r>
                    </a:p>
                  </a:txBody>
                  <a:tcPr/>
                </a:tc>
                <a:extLst>
                  <a:ext uri="{0D108BD9-81ED-4DB2-BD59-A6C34878D82A}">
                    <a16:rowId xmlns:a16="http://schemas.microsoft.com/office/drawing/2014/main" val="82938558"/>
                  </a:ext>
                </a:extLst>
              </a:tr>
              <a:tr h="366007">
                <a:tc>
                  <a:txBody>
                    <a:bodyPr/>
                    <a:lstStyle/>
                    <a:p>
                      <a:r>
                        <a:rPr lang="en-US"/>
                        <a:t>1024</a:t>
                      </a:r>
                    </a:p>
                  </a:txBody>
                  <a:tcPr/>
                </a:tc>
                <a:tc>
                  <a:txBody>
                    <a:bodyPr/>
                    <a:lstStyle/>
                    <a:p>
                      <a:r>
                        <a:rPr lang="en-US"/>
                        <a:t>2</a:t>
                      </a:r>
                    </a:p>
                  </a:txBody>
                  <a:tcPr/>
                </a:tc>
                <a:extLst>
                  <a:ext uri="{0D108BD9-81ED-4DB2-BD59-A6C34878D82A}">
                    <a16:rowId xmlns:a16="http://schemas.microsoft.com/office/drawing/2014/main" val="1731933571"/>
                  </a:ext>
                </a:extLst>
              </a:tr>
            </a:tbl>
          </a:graphicData>
        </a:graphic>
      </p:graphicFrame>
      <p:sp>
        <p:nvSpPr>
          <p:cNvPr id="10" name="TextBox 9">
            <a:extLst>
              <a:ext uri="{FF2B5EF4-FFF2-40B4-BE49-F238E27FC236}">
                <a16:creationId xmlns:a16="http://schemas.microsoft.com/office/drawing/2014/main" id="{A7000F17-F7A2-4F2D-9995-4D3B0EA7EDFE}"/>
              </a:ext>
            </a:extLst>
          </p:cNvPr>
          <p:cNvSpPr txBox="1"/>
          <p:nvPr/>
        </p:nvSpPr>
        <p:spPr>
          <a:xfrm>
            <a:off x="7936442" y="1163107"/>
            <a:ext cx="2393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70AD47"/>
                </a:solidFill>
                <a:cs typeface="Calibri"/>
              </a:rPr>
              <a:t>RAM</a:t>
            </a:r>
          </a:p>
          <a:p>
            <a:r>
              <a:rPr lang="en-US" b="1">
                <a:solidFill>
                  <a:srgbClr val="70AD47"/>
                </a:solidFill>
              </a:rPr>
              <a:t>Physical Address Space</a:t>
            </a:r>
            <a:endParaRPr lang="en-US" b="1">
              <a:solidFill>
                <a:srgbClr val="70AD47"/>
              </a:solidFill>
              <a:cs typeface="Calibri"/>
            </a:endParaRPr>
          </a:p>
        </p:txBody>
      </p:sp>
      <p:graphicFrame>
        <p:nvGraphicFramePr>
          <p:cNvPr id="13" name="Table 13">
            <a:extLst>
              <a:ext uri="{FF2B5EF4-FFF2-40B4-BE49-F238E27FC236}">
                <a16:creationId xmlns:a16="http://schemas.microsoft.com/office/drawing/2014/main" id="{77A34943-5237-4595-964C-1B486763B15B}"/>
              </a:ext>
            </a:extLst>
          </p:cNvPr>
          <p:cNvGraphicFramePr>
            <a:graphicFrameLocks noGrp="1"/>
          </p:cNvGraphicFramePr>
          <p:nvPr/>
        </p:nvGraphicFramePr>
        <p:xfrm>
          <a:off x="8054763" y="2024126"/>
          <a:ext cx="1573337" cy="2595880"/>
        </p:xfrm>
        <a:graphic>
          <a:graphicData uri="http://schemas.openxmlformats.org/drawingml/2006/table">
            <a:tbl>
              <a:tblPr firstRow="1" bandRow="1">
                <a:tableStyleId>{5C22544A-7EE6-4342-B048-85BDC9FD1C3A}</a:tableStyleId>
              </a:tblPr>
              <a:tblGrid>
                <a:gridCol w="1573337">
                  <a:extLst>
                    <a:ext uri="{9D8B030D-6E8A-4147-A177-3AD203B41FA5}">
                      <a16:colId xmlns:a16="http://schemas.microsoft.com/office/drawing/2014/main" val="1230124571"/>
                    </a:ext>
                  </a:extLst>
                </a:gridCol>
              </a:tblGrid>
              <a:tr h="370840">
                <a:tc>
                  <a:txBody>
                    <a:bodyPr/>
                    <a:lstStyle/>
                    <a:p>
                      <a:endParaRPr lang="en-US"/>
                    </a:p>
                  </a:txBody>
                  <a:tcPr>
                    <a:solidFill>
                      <a:schemeClr val="accent6"/>
                    </a:solidFill>
                  </a:tcPr>
                </a:tc>
                <a:extLst>
                  <a:ext uri="{0D108BD9-81ED-4DB2-BD59-A6C34878D82A}">
                    <a16:rowId xmlns:a16="http://schemas.microsoft.com/office/drawing/2014/main" val="970732906"/>
                  </a:ext>
                </a:extLst>
              </a:tr>
              <a:tr h="370840">
                <a:tc>
                  <a:txBody>
                    <a:bodyPr/>
                    <a:lstStyle/>
                    <a:p>
                      <a:endParaRPr lang="en-US"/>
                    </a:p>
                  </a:txBody>
                  <a:tcPr>
                    <a:solidFill>
                      <a:schemeClr val="accent6"/>
                    </a:solidFill>
                  </a:tcPr>
                </a:tc>
                <a:extLst>
                  <a:ext uri="{0D108BD9-81ED-4DB2-BD59-A6C34878D82A}">
                    <a16:rowId xmlns:a16="http://schemas.microsoft.com/office/drawing/2014/main" val="2662905931"/>
                  </a:ext>
                </a:extLst>
              </a:tr>
              <a:tr h="370840">
                <a:tc>
                  <a:txBody>
                    <a:bodyPr/>
                    <a:lstStyle/>
                    <a:p>
                      <a:r>
                        <a:rPr lang="en-US"/>
                        <a:t>Data for R3</a:t>
                      </a:r>
                    </a:p>
                  </a:txBody>
                  <a:tcPr>
                    <a:solidFill>
                      <a:schemeClr val="accent6"/>
                    </a:solidFill>
                  </a:tcPr>
                </a:tc>
                <a:extLst>
                  <a:ext uri="{0D108BD9-81ED-4DB2-BD59-A6C34878D82A}">
                    <a16:rowId xmlns:a16="http://schemas.microsoft.com/office/drawing/2014/main" val="2839274651"/>
                  </a:ext>
                </a:extLst>
              </a:tr>
              <a:tr h="370840">
                <a:tc>
                  <a:txBody>
                    <a:bodyPr/>
                    <a:lstStyle/>
                    <a:p>
                      <a:endParaRPr lang="en-US"/>
                    </a:p>
                  </a:txBody>
                  <a:tcPr>
                    <a:solidFill>
                      <a:schemeClr val="accent6"/>
                    </a:solidFill>
                  </a:tcPr>
                </a:tc>
                <a:extLst>
                  <a:ext uri="{0D108BD9-81ED-4DB2-BD59-A6C34878D82A}">
                    <a16:rowId xmlns:a16="http://schemas.microsoft.com/office/drawing/2014/main" val="2049777587"/>
                  </a:ext>
                </a:extLst>
              </a:tr>
              <a:tr h="370840">
                <a:tc>
                  <a:txBody>
                    <a:bodyPr/>
                    <a:lstStyle/>
                    <a:p>
                      <a:endParaRPr lang="en-US"/>
                    </a:p>
                  </a:txBody>
                  <a:tcPr>
                    <a:solidFill>
                      <a:schemeClr val="accent6"/>
                    </a:solidFill>
                  </a:tcPr>
                </a:tc>
                <a:extLst>
                  <a:ext uri="{0D108BD9-81ED-4DB2-BD59-A6C34878D82A}">
                    <a16:rowId xmlns:a16="http://schemas.microsoft.com/office/drawing/2014/main" val="352937429"/>
                  </a:ext>
                </a:extLst>
              </a:tr>
              <a:tr h="370840">
                <a:tc>
                  <a:txBody>
                    <a:bodyPr/>
                    <a:lstStyle/>
                    <a:p>
                      <a:endParaRPr lang="en-US"/>
                    </a:p>
                  </a:txBody>
                  <a:tcPr>
                    <a:solidFill>
                      <a:schemeClr val="accent6"/>
                    </a:solidFill>
                  </a:tcPr>
                </a:tc>
                <a:extLst>
                  <a:ext uri="{0D108BD9-81ED-4DB2-BD59-A6C34878D82A}">
                    <a16:rowId xmlns:a16="http://schemas.microsoft.com/office/drawing/2014/main" val="2799582731"/>
                  </a:ext>
                </a:extLst>
              </a:tr>
              <a:tr h="370840">
                <a:tc>
                  <a:txBody>
                    <a:bodyPr/>
                    <a:lstStyle/>
                    <a:p>
                      <a:endParaRPr lang="en-US"/>
                    </a:p>
                  </a:txBody>
                  <a:tcPr>
                    <a:solidFill>
                      <a:schemeClr val="accent6"/>
                    </a:solidFill>
                  </a:tcPr>
                </a:tc>
                <a:extLst>
                  <a:ext uri="{0D108BD9-81ED-4DB2-BD59-A6C34878D82A}">
                    <a16:rowId xmlns:a16="http://schemas.microsoft.com/office/drawing/2014/main" val="313697146"/>
                  </a:ext>
                </a:extLst>
              </a:tr>
            </a:tbl>
          </a:graphicData>
        </a:graphic>
      </p:graphicFrame>
      <p:cxnSp>
        <p:nvCxnSpPr>
          <p:cNvPr id="15" name="Straight Arrow Connector 14">
            <a:extLst>
              <a:ext uri="{FF2B5EF4-FFF2-40B4-BE49-F238E27FC236}">
                <a16:creationId xmlns:a16="http://schemas.microsoft.com/office/drawing/2014/main" id="{CBB0573C-1836-4968-9A14-42D7A275163C}"/>
              </a:ext>
            </a:extLst>
          </p:cNvPr>
          <p:cNvCxnSpPr/>
          <p:nvPr/>
        </p:nvCxnSpPr>
        <p:spPr>
          <a:xfrm>
            <a:off x="3315758" y="2839509"/>
            <a:ext cx="1888068" cy="956733"/>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4B046DC-C48F-4EE4-AE85-579948E7C8BB}"/>
              </a:ext>
            </a:extLst>
          </p:cNvPr>
          <p:cNvSpPr txBox="1"/>
          <p:nvPr/>
        </p:nvSpPr>
        <p:spPr>
          <a:xfrm rot="1680000">
            <a:off x="4015317" y="2988733"/>
            <a:ext cx="1007534"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4472C4"/>
                </a:solidFill>
                <a:cs typeface="Calibri"/>
              </a:rPr>
              <a:t>VA 1024</a:t>
            </a:r>
          </a:p>
        </p:txBody>
      </p:sp>
      <p:cxnSp>
        <p:nvCxnSpPr>
          <p:cNvPr id="17" name="Straight Arrow Connector 16">
            <a:extLst>
              <a:ext uri="{FF2B5EF4-FFF2-40B4-BE49-F238E27FC236}">
                <a16:creationId xmlns:a16="http://schemas.microsoft.com/office/drawing/2014/main" id="{2FB00535-B1E9-4328-81C9-9161E46690E7}"/>
              </a:ext>
            </a:extLst>
          </p:cNvPr>
          <p:cNvCxnSpPr/>
          <p:nvPr/>
        </p:nvCxnSpPr>
        <p:spPr>
          <a:xfrm flipV="1">
            <a:off x="6416676" y="3044825"/>
            <a:ext cx="1718732" cy="800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22ADA28-243B-49A2-88D3-09293FEC6991}"/>
              </a:ext>
            </a:extLst>
          </p:cNvPr>
          <p:cNvSpPr txBox="1"/>
          <p:nvPr/>
        </p:nvSpPr>
        <p:spPr>
          <a:xfrm rot="19920000">
            <a:off x="6825191" y="3036356"/>
            <a:ext cx="8593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70AD47"/>
                </a:solidFill>
                <a:cs typeface="Calibri"/>
              </a:rPr>
              <a:t>PA 2</a:t>
            </a:r>
            <a:endParaRPr lang="en-US"/>
          </a:p>
        </p:txBody>
      </p:sp>
      <p:cxnSp>
        <p:nvCxnSpPr>
          <p:cNvPr id="22" name="Straight Arrow Connector 21">
            <a:extLst>
              <a:ext uri="{FF2B5EF4-FFF2-40B4-BE49-F238E27FC236}">
                <a16:creationId xmlns:a16="http://schemas.microsoft.com/office/drawing/2014/main" id="{11B8D174-ADDC-4FEE-BA0F-CB3E1D041948}"/>
              </a:ext>
            </a:extLst>
          </p:cNvPr>
          <p:cNvCxnSpPr>
            <a:cxnSpLocks/>
          </p:cNvCxnSpPr>
          <p:nvPr/>
        </p:nvCxnSpPr>
        <p:spPr>
          <a:xfrm>
            <a:off x="6499227" y="1277235"/>
            <a:ext cx="1604431" cy="1589952"/>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FAEF2F5-8258-4D2A-B080-7822F2297FB8}"/>
              </a:ext>
            </a:extLst>
          </p:cNvPr>
          <p:cNvCxnSpPr>
            <a:cxnSpLocks/>
          </p:cNvCxnSpPr>
          <p:nvPr/>
        </p:nvCxnSpPr>
        <p:spPr>
          <a:xfrm flipV="1">
            <a:off x="4506385" y="1277235"/>
            <a:ext cx="2054188" cy="11471"/>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EB46959-6A70-4B28-B59B-E2A0E4146181}"/>
              </a:ext>
            </a:extLst>
          </p:cNvPr>
          <p:cNvCxnSpPr>
            <a:cxnSpLocks/>
          </p:cNvCxnSpPr>
          <p:nvPr/>
        </p:nvCxnSpPr>
        <p:spPr>
          <a:xfrm flipV="1">
            <a:off x="2268007" y="1275833"/>
            <a:ext cx="2251077" cy="1350871"/>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graphicFrame>
        <p:nvGraphicFramePr>
          <p:cNvPr id="5" name="Table 7">
            <a:extLst>
              <a:ext uri="{FF2B5EF4-FFF2-40B4-BE49-F238E27FC236}">
                <a16:creationId xmlns:a16="http://schemas.microsoft.com/office/drawing/2014/main" id="{DE1166F7-D249-4355-903A-95B26224875E}"/>
              </a:ext>
            </a:extLst>
          </p:cNvPr>
          <p:cNvGraphicFramePr>
            <a:graphicFrameLocks noGrp="1"/>
          </p:cNvGraphicFramePr>
          <p:nvPr>
            <p:extLst>
              <p:ext uri="{D42A27DB-BD31-4B8C-83A1-F6EECF244321}">
                <p14:modId xmlns:p14="http://schemas.microsoft.com/office/powerpoint/2010/main" val="670297613"/>
              </p:ext>
            </p:extLst>
          </p:nvPr>
        </p:nvGraphicFramePr>
        <p:xfrm>
          <a:off x="1281431" y="5420568"/>
          <a:ext cx="3168560" cy="370840"/>
        </p:xfrm>
        <a:graphic>
          <a:graphicData uri="http://schemas.openxmlformats.org/drawingml/2006/table">
            <a:tbl>
              <a:tblPr firstRow="1" bandRow="1">
                <a:tableStyleId>{5C22544A-7EE6-4342-B048-85BDC9FD1C3A}</a:tableStyleId>
              </a:tblPr>
              <a:tblGrid>
                <a:gridCol w="2051081">
                  <a:extLst>
                    <a:ext uri="{9D8B030D-6E8A-4147-A177-3AD203B41FA5}">
                      <a16:colId xmlns:a16="http://schemas.microsoft.com/office/drawing/2014/main" val="86506043"/>
                    </a:ext>
                  </a:extLst>
                </a:gridCol>
                <a:gridCol w="1117479">
                  <a:extLst>
                    <a:ext uri="{9D8B030D-6E8A-4147-A177-3AD203B41FA5}">
                      <a16:colId xmlns:a16="http://schemas.microsoft.com/office/drawing/2014/main" val="285207059"/>
                    </a:ext>
                  </a:extLst>
                </a:gridCol>
              </a:tblGrid>
              <a:tr h="370840">
                <a:tc>
                  <a:txBody>
                    <a:bodyPr/>
                    <a:lstStyle/>
                    <a:p>
                      <a:r>
                        <a:rPr lang="en-US"/>
                        <a:t>20 bits</a:t>
                      </a:r>
                    </a:p>
                  </a:txBody>
                  <a:tcPr/>
                </a:tc>
                <a:tc>
                  <a:txBody>
                    <a:bodyPr/>
                    <a:lstStyle/>
                    <a:p>
                      <a:pPr lvl="0">
                        <a:buNone/>
                      </a:pPr>
                      <a:r>
                        <a:rPr lang="en-US"/>
                        <a:t>12 bits</a:t>
                      </a:r>
                    </a:p>
                  </a:txBody>
                  <a:tcPr/>
                </a:tc>
                <a:extLst>
                  <a:ext uri="{0D108BD9-81ED-4DB2-BD59-A6C34878D82A}">
                    <a16:rowId xmlns:a16="http://schemas.microsoft.com/office/drawing/2014/main" val="1576345626"/>
                  </a:ext>
                </a:extLst>
              </a:tr>
            </a:tbl>
          </a:graphicData>
        </a:graphic>
      </p:graphicFrame>
      <p:sp>
        <p:nvSpPr>
          <p:cNvPr id="21" name="TextBox 20">
            <a:extLst>
              <a:ext uri="{FF2B5EF4-FFF2-40B4-BE49-F238E27FC236}">
                <a16:creationId xmlns:a16="http://schemas.microsoft.com/office/drawing/2014/main" id="{D8BBC54E-3C00-451D-9FD4-23FC614630A3}"/>
              </a:ext>
            </a:extLst>
          </p:cNvPr>
          <p:cNvSpPr txBox="1"/>
          <p:nvPr/>
        </p:nvSpPr>
        <p:spPr>
          <a:xfrm>
            <a:off x="1189567" y="5051675"/>
            <a:ext cx="16848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472C4"/>
                </a:solidFill>
                <a:cs typeface="Calibri"/>
              </a:rPr>
              <a:t>Virtual page #</a:t>
            </a:r>
          </a:p>
        </p:txBody>
      </p:sp>
      <p:sp>
        <p:nvSpPr>
          <p:cNvPr id="23" name="TextBox 22">
            <a:extLst>
              <a:ext uri="{FF2B5EF4-FFF2-40B4-BE49-F238E27FC236}">
                <a16:creationId xmlns:a16="http://schemas.microsoft.com/office/drawing/2014/main" id="{60B087DB-F5BF-450E-A31F-4462DD83D707}"/>
              </a:ext>
            </a:extLst>
          </p:cNvPr>
          <p:cNvSpPr txBox="1"/>
          <p:nvPr/>
        </p:nvSpPr>
        <p:spPr>
          <a:xfrm>
            <a:off x="3189818" y="5062257"/>
            <a:ext cx="1293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472C4"/>
                </a:solidFill>
                <a:cs typeface="Calibri"/>
              </a:rPr>
              <a:t>Page offset</a:t>
            </a:r>
          </a:p>
        </p:txBody>
      </p:sp>
      <p:graphicFrame>
        <p:nvGraphicFramePr>
          <p:cNvPr id="24" name="Table 7">
            <a:extLst>
              <a:ext uri="{FF2B5EF4-FFF2-40B4-BE49-F238E27FC236}">
                <a16:creationId xmlns:a16="http://schemas.microsoft.com/office/drawing/2014/main" id="{FE578EDC-86F4-41E4-8841-47BB0D812E69}"/>
              </a:ext>
            </a:extLst>
          </p:cNvPr>
          <p:cNvGraphicFramePr>
            <a:graphicFrameLocks noGrp="1"/>
          </p:cNvGraphicFramePr>
          <p:nvPr>
            <p:extLst>
              <p:ext uri="{D42A27DB-BD31-4B8C-83A1-F6EECF244321}">
                <p14:modId xmlns:p14="http://schemas.microsoft.com/office/powerpoint/2010/main" val="2921596428"/>
              </p:ext>
            </p:extLst>
          </p:nvPr>
        </p:nvGraphicFramePr>
        <p:xfrm>
          <a:off x="7535334" y="5375525"/>
          <a:ext cx="2690085" cy="370840"/>
        </p:xfrm>
        <a:graphic>
          <a:graphicData uri="http://schemas.openxmlformats.org/drawingml/2006/table">
            <a:tbl>
              <a:tblPr firstRow="1" bandRow="1">
                <a:tableStyleId>{93296810-A885-4BE3-A3E7-6D5BEEA58F35}</a:tableStyleId>
              </a:tblPr>
              <a:tblGrid>
                <a:gridCol w="1741353">
                  <a:extLst>
                    <a:ext uri="{9D8B030D-6E8A-4147-A177-3AD203B41FA5}">
                      <a16:colId xmlns:a16="http://schemas.microsoft.com/office/drawing/2014/main" val="86506043"/>
                    </a:ext>
                  </a:extLst>
                </a:gridCol>
                <a:gridCol w="948732">
                  <a:extLst>
                    <a:ext uri="{9D8B030D-6E8A-4147-A177-3AD203B41FA5}">
                      <a16:colId xmlns:a16="http://schemas.microsoft.com/office/drawing/2014/main" val="285207059"/>
                    </a:ext>
                  </a:extLst>
                </a:gridCol>
              </a:tblGrid>
              <a:tr h="370840">
                <a:tc>
                  <a:txBody>
                    <a:bodyPr/>
                    <a:lstStyle/>
                    <a:p>
                      <a:pPr lvl="0">
                        <a:buNone/>
                      </a:pPr>
                      <a:r>
                        <a:rPr lang="en-US"/>
                        <a:t>16 bits</a:t>
                      </a:r>
                    </a:p>
                  </a:txBody>
                  <a:tcPr/>
                </a:tc>
                <a:tc>
                  <a:txBody>
                    <a:bodyPr/>
                    <a:lstStyle/>
                    <a:p>
                      <a:pPr lvl="0">
                        <a:buNone/>
                      </a:pPr>
                      <a:r>
                        <a:rPr lang="en-US"/>
                        <a:t>12 bits</a:t>
                      </a:r>
                    </a:p>
                  </a:txBody>
                  <a:tcPr/>
                </a:tc>
                <a:extLst>
                  <a:ext uri="{0D108BD9-81ED-4DB2-BD59-A6C34878D82A}">
                    <a16:rowId xmlns:a16="http://schemas.microsoft.com/office/drawing/2014/main" val="1576345626"/>
                  </a:ext>
                </a:extLst>
              </a:tr>
            </a:tbl>
          </a:graphicData>
        </a:graphic>
      </p:graphicFrame>
      <p:sp>
        <p:nvSpPr>
          <p:cNvPr id="25" name="TextBox 24">
            <a:extLst>
              <a:ext uri="{FF2B5EF4-FFF2-40B4-BE49-F238E27FC236}">
                <a16:creationId xmlns:a16="http://schemas.microsoft.com/office/drawing/2014/main" id="{C8C80CAC-E122-440C-AFFA-F739BFD64DA3}"/>
              </a:ext>
            </a:extLst>
          </p:cNvPr>
          <p:cNvSpPr txBox="1"/>
          <p:nvPr/>
        </p:nvSpPr>
        <p:spPr>
          <a:xfrm>
            <a:off x="7391399" y="4998758"/>
            <a:ext cx="16848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70AD47"/>
                </a:solidFill>
                <a:cs typeface="Calibri"/>
              </a:rPr>
              <a:t>Physical page #</a:t>
            </a:r>
          </a:p>
        </p:txBody>
      </p:sp>
      <p:sp>
        <p:nvSpPr>
          <p:cNvPr id="26" name="TextBox 25">
            <a:extLst>
              <a:ext uri="{FF2B5EF4-FFF2-40B4-BE49-F238E27FC236}">
                <a16:creationId xmlns:a16="http://schemas.microsoft.com/office/drawing/2014/main" id="{C4F194A7-8875-449B-A5F3-C30D081C9D12}"/>
              </a:ext>
            </a:extLst>
          </p:cNvPr>
          <p:cNvSpPr txBox="1"/>
          <p:nvPr/>
        </p:nvSpPr>
        <p:spPr>
          <a:xfrm>
            <a:off x="9148233" y="4977589"/>
            <a:ext cx="1293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70AD47"/>
                </a:solidFill>
                <a:cs typeface="Calibri"/>
              </a:rPr>
              <a:t>Page offset</a:t>
            </a:r>
          </a:p>
        </p:txBody>
      </p:sp>
      <p:sp>
        <p:nvSpPr>
          <p:cNvPr id="27" name="Rectangle 26">
            <a:extLst>
              <a:ext uri="{FF2B5EF4-FFF2-40B4-BE49-F238E27FC236}">
                <a16:creationId xmlns:a16="http://schemas.microsoft.com/office/drawing/2014/main" id="{E804A26B-911E-4FCD-ABA8-6293BE9EF983}"/>
              </a:ext>
            </a:extLst>
          </p:cNvPr>
          <p:cNvSpPr/>
          <p:nvPr/>
        </p:nvSpPr>
        <p:spPr>
          <a:xfrm>
            <a:off x="4792135" y="4177492"/>
            <a:ext cx="2131481" cy="201506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a:t>
            </a: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p:txBody>
      </p:sp>
      <p:graphicFrame>
        <p:nvGraphicFramePr>
          <p:cNvPr id="29" name="Table 7">
            <a:extLst>
              <a:ext uri="{FF2B5EF4-FFF2-40B4-BE49-F238E27FC236}">
                <a16:creationId xmlns:a16="http://schemas.microsoft.com/office/drawing/2014/main" id="{5835E745-DCEB-4CD4-B76A-634944F51D15}"/>
              </a:ext>
            </a:extLst>
          </p:cNvPr>
          <p:cNvGraphicFramePr>
            <a:graphicFrameLocks noGrp="1"/>
          </p:cNvGraphicFramePr>
          <p:nvPr>
            <p:extLst>
              <p:ext uri="{D42A27DB-BD31-4B8C-83A1-F6EECF244321}">
                <p14:modId xmlns:p14="http://schemas.microsoft.com/office/powerpoint/2010/main" val="2873077803"/>
              </p:ext>
            </p:extLst>
          </p:nvPr>
        </p:nvGraphicFramePr>
        <p:xfrm>
          <a:off x="4857750" y="4645275"/>
          <a:ext cx="2019148" cy="1464028"/>
        </p:xfrm>
        <a:graphic>
          <a:graphicData uri="http://schemas.openxmlformats.org/drawingml/2006/table">
            <a:tbl>
              <a:tblPr firstRow="1" bandRow="1">
                <a:tableStyleId>{21E4AEA4-8DFA-4A89-87EB-49C32662AFE0}</a:tableStyleId>
              </a:tblPr>
              <a:tblGrid>
                <a:gridCol w="1009574">
                  <a:extLst>
                    <a:ext uri="{9D8B030D-6E8A-4147-A177-3AD203B41FA5}">
                      <a16:colId xmlns:a16="http://schemas.microsoft.com/office/drawing/2014/main" val="2810953708"/>
                    </a:ext>
                  </a:extLst>
                </a:gridCol>
                <a:gridCol w="1009574">
                  <a:extLst>
                    <a:ext uri="{9D8B030D-6E8A-4147-A177-3AD203B41FA5}">
                      <a16:colId xmlns:a16="http://schemas.microsoft.com/office/drawing/2014/main" val="1776139389"/>
                    </a:ext>
                  </a:extLst>
                </a:gridCol>
              </a:tblGrid>
              <a:tr h="366007">
                <a:tc>
                  <a:txBody>
                    <a:bodyPr/>
                    <a:lstStyle/>
                    <a:p>
                      <a:r>
                        <a:rPr lang="en-US"/>
                        <a:t>VA</a:t>
                      </a:r>
                    </a:p>
                  </a:txBody>
                  <a:tcPr/>
                </a:tc>
                <a:tc>
                  <a:txBody>
                    <a:bodyPr/>
                    <a:lstStyle/>
                    <a:p>
                      <a:r>
                        <a:rPr lang="en-US"/>
                        <a:t>PA</a:t>
                      </a:r>
                    </a:p>
                  </a:txBody>
                  <a:tcPr/>
                </a:tc>
                <a:extLst>
                  <a:ext uri="{0D108BD9-81ED-4DB2-BD59-A6C34878D82A}">
                    <a16:rowId xmlns:a16="http://schemas.microsoft.com/office/drawing/2014/main" val="4108499494"/>
                  </a:ext>
                </a:extLst>
              </a:tr>
              <a:tr h="366007">
                <a:tc>
                  <a:txBody>
                    <a:bodyPr/>
                    <a:lstStyle/>
                    <a:p>
                      <a:r>
                        <a:rPr lang="en-US"/>
                        <a:t>0x00512</a:t>
                      </a:r>
                    </a:p>
                  </a:txBody>
                  <a:tcPr/>
                </a:tc>
                <a:tc>
                  <a:txBody>
                    <a:bodyPr/>
                    <a:lstStyle/>
                    <a:p>
                      <a:r>
                        <a:rPr lang="en-US"/>
                        <a:t>0x0012</a:t>
                      </a:r>
                    </a:p>
                  </a:txBody>
                  <a:tcPr/>
                </a:tc>
                <a:extLst>
                  <a:ext uri="{0D108BD9-81ED-4DB2-BD59-A6C34878D82A}">
                    <a16:rowId xmlns:a16="http://schemas.microsoft.com/office/drawing/2014/main" val="4251377200"/>
                  </a:ext>
                </a:extLst>
              </a:tr>
              <a:tr h="366007">
                <a:tc>
                  <a:txBody>
                    <a:bodyPr/>
                    <a:lstStyle/>
                    <a:p>
                      <a:pPr lvl="0">
                        <a:buNone/>
                      </a:pPr>
                      <a:r>
                        <a:rPr lang="en-US"/>
                        <a:t>0x00786</a:t>
                      </a:r>
                    </a:p>
                  </a:txBody>
                  <a:tcPr/>
                </a:tc>
                <a:tc>
                  <a:txBody>
                    <a:bodyPr/>
                    <a:lstStyle/>
                    <a:p>
                      <a:pPr lvl="0">
                        <a:buNone/>
                      </a:pPr>
                      <a:r>
                        <a:rPr lang="en-US"/>
                        <a:t>disk</a:t>
                      </a:r>
                    </a:p>
                  </a:txBody>
                  <a:tcPr/>
                </a:tc>
                <a:extLst>
                  <a:ext uri="{0D108BD9-81ED-4DB2-BD59-A6C34878D82A}">
                    <a16:rowId xmlns:a16="http://schemas.microsoft.com/office/drawing/2014/main" val="82938558"/>
                  </a:ext>
                </a:extLst>
              </a:tr>
              <a:tr h="366007">
                <a:tc>
                  <a:txBody>
                    <a:bodyPr/>
                    <a:lstStyle/>
                    <a:p>
                      <a:r>
                        <a:rPr lang="en-US"/>
                        <a:t>0x01024</a:t>
                      </a:r>
                    </a:p>
                  </a:txBody>
                  <a:tcPr/>
                </a:tc>
                <a:tc>
                  <a:txBody>
                    <a:bodyPr/>
                    <a:lstStyle/>
                    <a:p>
                      <a:r>
                        <a:rPr lang="en-US"/>
                        <a:t>0x0002</a:t>
                      </a:r>
                    </a:p>
                  </a:txBody>
                  <a:tcPr/>
                </a:tc>
                <a:extLst>
                  <a:ext uri="{0D108BD9-81ED-4DB2-BD59-A6C34878D82A}">
                    <a16:rowId xmlns:a16="http://schemas.microsoft.com/office/drawing/2014/main" val="1731933571"/>
                  </a:ext>
                </a:extLst>
              </a:tr>
            </a:tbl>
          </a:graphicData>
        </a:graphic>
      </p:graphicFrame>
      <p:sp>
        <p:nvSpPr>
          <p:cNvPr id="30" name="TextBox 29">
            <a:extLst>
              <a:ext uri="{FF2B5EF4-FFF2-40B4-BE49-F238E27FC236}">
                <a16:creationId xmlns:a16="http://schemas.microsoft.com/office/drawing/2014/main" id="{971B458C-FA3C-407A-A015-52A97406E939}"/>
              </a:ext>
            </a:extLst>
          </p:cNvPr>
          <p:cNvSpPr txBox="1"/>
          <p:nvPr/>
        </p:nvSpPr>
        <p:spPr>
          <a:xfrm>
            <a:off x="2067983" y="5707841"/>
            <a:ext cx="1663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u="sng">
                <a:solidFill>
                  <a:srgbClr val="4472C4"/>
                </a:solidFill>
                <a:cs typeface="Calibri"/>
              </a:rPr>
              <a:t>0x01024</a:t>
            </a:r>
            <a:r>
              <a:rPr lang="en-US" u="sng">
                <a:solidFill>
                  <a:srgbClr val="C00000"/>
                </a:solidFill>
                <a:cs typeface="Calibri"/>
              </a:rPr>
              <a:t>204</a:t>
            </a:r>
          </a:p>
        </p:txBody>
      </p:sp>
      <p:sp>
        <p:nvSpPr>
          <p:cNvPr id="11" name="TextBox 10">
            <a:extLst>
              <a:ext uri="{FF2B5EF4-FFF2-40B4-BE49-F238E27FC236}">
                <a16:creationId xmlns:a16="http://schemas.microsoft.com/office/drawing/2014/main" id="{7F81164E-C60B-4CD2-B952-BBABE11A3FEC}"/>
              </a:ext>
            </a:extLst>
          </p:cNvPr>
          <p:cNvSpPr txBox="1"/>
          <p:nvPr/>
        </p:nvSpPr>
        <p:spPr>
          <a:xfrm>
            <a:off x="8513233" y="5750176"/>
            <a:ext cx="16425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solidFill>
              </a:rPr>
              <a:t>0x0002</a:t>
            </a:r>
            <a:r>
              <a:rPr lang="en-US">
                <a:solidFill>
                  <a:srgbClr val="C00000"/>
                </a:solidFill>
              </a:rPr>
              <a:t>204</a:t>
            </a:r>
            <a:endParaRPr lang="en-US"/>
          </a:p>
        </p:txBody>
      </p:sp>
      <p:sp>
        <p:nvSpPr>
          <p:cNvPr id="31" name="TextBox 30">
            <a:extLst>
              <a:ext uri="{FF2B5EF4-FFF2-40B4-BE49-F238E27FC236}">
                <a16:creationId xmlns:a16="http://schemas.microsoft.com/office/drawing/2014/main" id="{E02E2DD1-CD33-4C52-864F-B80587A73DB2}"/>
              </a:ext>
            </a:extLst>
          </p:cNvPr>
          <p:cNvSpPr txBox="1"/>
          <p:nvPr/>
        </p:nvSpPr>
        <p:spPr>
          <a:xfrm>
            <a:off x="1231900" y="4056840"/>
            <a:ext cx="3251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472C4"/>
                </a:solidFill>
                <a:cs typeface="Calibri"/>
              </a:rPr>
              <a:t>Note: 32 bits machine (32 bits VA) 256kb RAM (28 bits PA), 4kB page (12 bits page offset)</a:t>
            </a:r>
          </a:p>
        </p:txBody>
      </p:sp>
    </p:spTree>
    <p:extLst>
      <p:ext uri="{BB962C8B-B14F-4D97-AF65-F5344CB8AC3E}">
        <p14:creationId xmlns:p14="http://schemas.microsoft.com/office/powerpoint/2010/main" val="1256893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564E-5D6E-4F60-861F-8F52E3CF9E8E}"/>
              </a:ext>
            </a:extLst>
          </p:cNvPr>
          <p:cNvSpPr>
            <a:spLocks noGrp="1"/>
          </p:cNvSpPr>
          <p:nvPr>
            <p:ph type="title"/>
          </p:nvPr>
        </p:nvSpPr>
        <p:spPr>
          <a:xfrm>
            <a:off x="838200" y="-5292"/>
            <a:ext cx="9478434" cy="1325563"/>
          </a:xfrm>
        </p:spPr>
        <p:txBody>
          <a:bodyPr/>
          <a:lstStyle/>
          <a:p>
            <a:r>
              <a:rPr lang="en-US">
                <a:latin typeface="Segoe UI"/>
                <a:cs typeface="Segoe UI"/>
              </a:rPr>
              <a:t>Background – DRAM</a:t>
            </a:r>
            <a:endParaRPr lang="en-US"/>
          </a:p>
        </p:txBody>
      </p:sp>
      <p:pic>
        <p:nvPicPr>
          <p:cNvPr id="7" name="Picture 6" descr="A picture containing text&#10;&#10;Description generated with high confidence">
            <a:extLst>
              <a:ext uri="{FF2B5EF4-FFF2-40B4-BE49-F238E27FC236}">
                <a16:creationId xmlns:a16="http://schemas.microsoft.com/office/drawing/2014/main" id="{66FF65FD-215D-47E9-917C-CCE16E4CF59A}"/>
              </a:ext>
            </a:extLst>
          </p:cNvPr>
          <p:cNvPicPr>
            <a:picLocks noChangeAspect="1"/>
          </p:cNvPicPr>
          <p:nvPr/>
        </p:nvPicPr>
        <p:blipFill>
          <a:blip r:embed="rId2"/>
          <a:stretch>
            <a:fillRect/>
          </a:stretch>
        </p:blipFill>
        <p:spPr>
          <a:xfrm>
            <a:off x="1476372" y="1026783"/>
            <a:ext cx="9187542" cy="5164591"/>
          </a:xfrm>
          <a:prstGeom prst="rect">
            <a:avLst/>
          </a:prstGeom>
        </p:spPr>
      </p:pic>
      <p:sp>
        <p:nvSpPr>
          <p:cNvPr id="8" name="TextBox 2">
            <a:extLst>
              <a:ext uri="{FF2B5EF4-FFF2-40B4-BE49-F238E27FC236}">
                <a16:creationId xmlns:a16="http://schemas.microsoft.com/office/drawing/2014/main" id="{17CB591E-026F-4E95-ABDE-89991A84E36D}"/>
              </a:ext>
            </a:extLst>
          </p:cNvPr>
          <p:cNvSpPr txBox="1"/>
          <p:nvPr/>
        </p:nvSpPr>
        <p:spPr>
          <a:xfrm>
            <a:off x="8824230" y="2493589"/>
            <a:ext cx="1763486" cy="22467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a:solidFill>
                  <a:srgbClr val="FFFFFF"/>
                </a:solidFill>
              </a:rPr>
              <a:t>Each chip holds 8-16 banks</a:t>
            </a:r>
          </a:p>
          <a:p>
            <a:pPr marL="285750" indent="-285750">
              <a:buFont typeface="Arial" panose="020B0604020202020204" pitchFamily="34" charset="0"/>
              <a:buChar char="•"/>
            </a:pPr>
            <a:r>
              <a:rPr lang="en-US" sz="2000">
                <a:solidFill>
                  <a:srgbClr val="FFFFFF"/>
                </a:solidFill>
                <a:cs typeface="Calibri"/>
              </a:rPr>
              <a:t>Each bank holds million cells in it</a:t>
            </a:r>
          </a:p>
        </p:txBody>
      </p:sp>
      <p:pic>
        <p:nvPicPr>
          <p:cNvPr id="9" name="Picture 8" descr="A picture containing object&#10;&#10;Description generated with very high confidence">
            <a:extLst>
              <a:ext uri="{FF2B5EF4-FFF2-40B4-BE49-F238E27FC236}">
                <a16:creationId xmlns:a16="http://schemas.microsoft.com/office/drawing/2014/main" id="{A7CC56D3-C57A-453F-A712-28A9D49DB14C}"/>
              </a:ext>
            </a:extLst>
          </p:cNvPr>
          <p:cNvPicPr>
            <a:picLocks noChangeAspect="1"/>
          </p:cNvPicPr>
          <p:nvPr/>
        </p:nvPicPr>
        <p:blipFill>
          <a:blip r:embed="rId3"/>
          <a:stretch>
            <a:fillRect/>
          </a:stretch>
        </p:blipFill>
        <p:spPr>
          <a:xfrm>
            <a:off x="1454904" y="1200627"/>
            <a:ext cx="9209314" cy="5016758"/>
          </a:xfrm>
          <a:prstGeom prst="rect">
            <a:avLst/>
          </a:prstGeom>
        </p:spPr>
      </p:pic>
      <p:sp>
        <p:nvSpPr>
          <p:cNvPr id="11" name="Title 1">
            <a:extLst>
              <a:ext uri="{FF2B5EF4-FFF2-40B4-BE49-F238E27FC236}">
                <a16:creationId xmlns:a16="http://schemas.microsoft.com/office/drawing/2014/main" id="{C00E1743-C60F-4FA0-AE7B-4907308FC457}"/>
              </a:ext>
            </a:extLst>
          </p:cNvPr>
          <p:cNvSpPr>
            <a:spLocks noGrp="1"/>
          </p:cNvSpPr>
          <p:nvPr/>
        </p:nvSpPr>
        <p:spPr>
          <a:xfrm>
            <a:off x="838200" y="-5292"/>
            <a:ext cx="9457267"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a:latin typeface="Segoe UI"/>
                <a:cs typeface="Segoe UI"/>
              </a:rPr>
              <a:t>Background – DRAM</a:t>
            </a:r>
            <a:endParaRPr lang="en-US"/>
          </a:p>
        </p:txBody>
      </p:sp>
      <p:sp>
        <p:nvSpPr>
          <p:cNvPr id="12" name="TextBox 5">
            <a:extLst>
              <a:ext uri="{FF2B5EF4-FFF2-40B4-BE49-F238E27FC236}">
                <a16:creationId xmlns:a16="http://schemas.microsoft.com/office/drawing/2014/main" id="{338B4AD7-E93E-4103-9C99-0A665B8F0A1E}"/>
              </a:ext>
            </a:extLst>
          </p:cNvPr>
          <p:cNvSpPr txBox="1"/>
          <p:nvPr/>
        </p:nvSpPr>
        <p:spPr>
          <a:xfrm>
            <a:off x="1476372" y="1036563"/>
            <a:ext cx="9263739" cy="5139869"/>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2000">
                <a:cs typeface="Calibri"/>
              </a:rPr>
              <a:t>Consumer wants smaller, faster, cheaper DRAM</a:t>
            </a:r>
          </a:p>
          <a:p>
            <a:endParaRPr lang="en-US" sz="2000">
              <a:cs typeface="Calibri"/>
            </a:endParaRPr>
          </a:p>
          <a:p>
            <a:endParaRPr lang="en-US" sz="2000">
              <a:cs typeface="Calibri"/>
            </a:endParaRPr>
          </a:p>
          <a:p>
            <a:pPr marL="285750" indent="-285750">
              <a:buFont typeface="Arial"/>
              <a:buChar char="•"/>
            </a:pPr>
            <a:r>
              <a:rPr lang="en-US" sz="2000">
                <a:cs typeface="Calibri"/>
              </a:rPr>
              <a:t>The size of DRAM has been decreased significantly over years (In 2000, Intel DRAM size was 500Megabit/cm2 - 1Gigabit/cm2. As of now, DRAM size is around 16Gigabit/cm2)</a:t>
            </a:r>
          </a:p>
          <a:p>
            <a:pPr marL="285750" indent="-285750">
              <a:buFont typeface="Arial"/>
              <a:buChar char="•"/>
            </a:pPr>
            <a:endParaRPr lang="en-US" sz="2000">
              <a:cs typeface="Calibri"/>
            </a:endParaRPr>
          </a:p>
          <a:p>
            <a:endParaRPr lang="en-US" sz="2000">
              <a:cs typeface="Calibri"/>
            </a:endParaRPr>
          </a:p>
          <a:p>
            <a:pPr marL="285750" indent="-285750">
              <a:buFont typeface="Arial"/>
              <a:buChar char="•"/>
            </a:pPr>
            <a:r>
              <a:rPr lang="en-US" sz="2000">
                <a:cs typeface="Calibri"/>
              </a:rPr>
              <a:t>The cell becomes closer and closer</a:t>
            </a:r>
          </a:p>
          <a:p>
            <a:endParaRPr lang="en-US" sz="2000">
              <a:cs typeface="Calibri"/>
            </a:endParaRPr>
          </a:p>
          <a:p>
            <a:endParaRPr lang="en-US" sz="2000">
              <a:cs typeface="Calibri"/>
            </a:endParaRPr>
          </a:p>
          <a:p>
            <a:endParaRPr lang="en-US" sz="2000">
              <a:cs typeface="Calibri"/>
            </a:endParaRPr>
          </a:p>
          <a:p>
            <a:pPr marL="285750" indent="-285750">
              <a:buFont typeface="Arial"/>
              <a:buChar char="•"/>
            </a:pPr>
            <a:r>
              <a:rPr lang="en-US" sz="2000">
                <a:cs typeface="Calibri"/>
              </a:rPr>
              <a:t>It's harder for manufacturer to electrical seal cells from each other</a:t>
            </a:r>
            <a:endParaRPr lang="en-US" sz="2000">
              <a:solidFill>
                <a:srgbClr val="000000"/>
              </a:solidFill>
              <a:cs typeface="Calibri"/>
            </a:endParaRPr>
          </a:p>
          <a:p>
            <a:endParaRPr lang="en-US" sz="2000">
              <a:solidFill>
                <a:srgbClr val="000000"/>
              </a:solidFill>
              <a:cs typeface="Calibri"/>
            </a:endParaRPr>
          </a:p>
          <a:p>
            <a:pPr marL="285750" indent="-285750">
              <a:buFont typeface="Arial"/>
              <a:buChar char="•"/>
            </a:pPr>
            <a:r>
              <a:rPr lang="en-US" sz="2000" b="1">
                <a:solidFill>
                  <a:srgbClr val="0070C0"/>
                </a:solidFill>
                <a:cs typeface="Calibri"/>
              </a:rPr>
              <a:t>This causes charge leaking</a:t>
            </a:r>
          </a:p>
          <a:p>
            <a:endParaRPr lang="en-US" sz="1400" b="1">
              <a:solidFill>
                <a:srgbClr val="0070C0"/>
              </a:solidFill>
              <a:cs typeface="Calibri"/>
            </a:endParaRPr>
          </a:p>
          <a:p>
            <a:endParaRPr lang="en-US" sz="1400" b="1">
              <a:solidFill>
                <a:srgbClr val="0070C0"/>
              </a:solidFill>
              <a:cs typeface="Calibri"/>
            </a:endParaRPr>
          </a:p>
        </p:txBody>
      </p:sp>
    </p:spTree>
    <p:extLst>
      <p:ext uri="{BB962C8B-B14F-4D97-AF65-F5344CB8AC3E}">
        <p14:creationId xmlns:p14="http://schemas.microsoft.com/office/powerpoint/2010/main" val="236619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564E-5D6E-4F60-861F-8F52E3CF9E8E}"/>
              </a:ext>
            </a:extLst>
          </p:cNvPr>
          <p:cNvSpPr>
            <a:spLocks noGrp="1"/>
          </p:cNvSpPr>
          <p:nvPr>
            <p:ph type="title"/>
          </p:nvPr>
        </p:nvSpPr>
        <p:spPr>
          <a:xfrm>
            <a:off x="838200" y="-5292"/>
            <a:ext cx="10515600" cy="1325563"/>
          </a:xfrm>
        </p:spPr>
        <p:txBody>
          <a:bodyPr/>
          <a:lstStyle/>
          <a:p>
            <a:r>
              <a:rPr lang="en-US">
                <a:latin typeface="Segoe UI"/>
                <a:cs typeface="Segoe UI"/>
              </a:rPr>
              <a:t>Background – Rowhammer</a:t>
            </a:r>
            <a:endParaRPr lang="en-US"/>
          </a:p>
        </p:txBody>
      </p:sp>
      <p:pic>
        <p:nvPicPr>
          <p:cNvPr id="5" name="Picture 5" descr="A close up of text on a black surface&#10;&#10;Description generated with high confidence">
            <a:extLst>
              <a:ext uri="{FF2B5EF4-FFF2-40B4-BE49-F238E27FC236}">
                <a16:creationId xmlns:a16="http://schemas.microsoft.com/office/drawing/2014/main" id="{38B96AFA-E75B-4993-888B-57C4CB37D93A}"/>
              </a:ext>
            </a:extLst>
          </p:cNvPr>
          <p:cNvPicPr>
            <a:picLocks noChangeAspect="1"/>
          </p:cNvPicPr>
          <p:nvPr/>
        </p:nvPicPr>
        <p:blipFill>
          <a:blip r:embed="rId2"/>
          <a:stretch>
            <a:fillRect/>
          </a:stretch>
        </p:blipFill>
        <p:spPr>
          <a:xfrm>
            <a:off x="1839686" y="1308248"/>
            <a:ext cx="8077200" cy="4546302"/>
          </a:xfrm>
          <a:prstGeom prst="rect">
            <a:avLst/>
          </a:prstGeom>
        </p:spPr>
      </p:pic>
      <p:pic>
        <p:nvPicPr>
          <p:cNvPr id="10" name="Picture 7">
            <a:extLst>
              <a:ext uri="{FF2B5EF4-FFF2-40B4-BE49-F238E27FC236}">
                <a16:creationId xmlns:a16="http://schemas.microsoft.com/office/drawing/2014/main" id="{3AE5B18F-6BF8-47B5-A911-EC9F4274AE74}"/>
              </a:ext>
            </a:extLst>
          </p:cNvPr>
          <p:cNvPicPr>
            <a:picLocks noChangeAspect="1"/>
          </p:cNvPicPr>
          <p:nvPr/>
        </p:nvPicPr>
        <p:blipFill>
          <a:blip r:embed="rId3"/>
          <a:stretch>
            <a:fillRect/>
          </a:stretch>
        </p:blipFill>
        <p:spPr>
          <a:xfrm>
            <a:off x="1861456" y="1304129"/>
            <a:ext cx="8022771" cy="4532770"/>
          </a:xfrm>
          <a:prstGeom prst="rect">
            <a:avLst/>
          </a:prstGeom>
        </p:spPr>
      </p:pic>
    </p:spTree>
    <p:extLst>
      <p:ext uri="{BB962C8B-B14F-4D97-AF65-F5344CB8AC3E}">
        <p14:creationId xmlns:p14="http://schemas.microsoft.com/office/powerpoint/2010/main" val="119926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564E-5D6E-4F60-861F-8F52E3CF9E8E}"/>
              </a:ext>
            </a:extLst>
          </p:cNvPr>
          <p:cNvSpPr>
            <a:spLocks noGrp="1"/>
          </p:cNvSpPr>
          <p:nvPr>
            <p:ph type="title"/>
          </p:nvPr>
        </p:nvSpPr>
        <p:spPr>
          <a:xfrm>
            <a:off x="838200" y="-5292"/>
            <a:ext cx="10515600" cy="1325563"/>
          </a:xfrm>
        </p:spPr>
        <p:txBody>
          <a:bodyPr/>
          <a:lstStyle/>
          <a:p>
            <a:r>
              <a:rPr lang="en-US">
                <a:latin typeface="Segoe UI"/>
                <a:cs typeface="Segoe UI"/>
              </a:rPr>
              <a:t>Background – Rowhammer</a:t>
            </a:r>
            <a:endParaRPr lang="en-US"/>
          </a:p>
        </p:txBody>
      </p:sp>
      <p:pic>
        <p:nvPicPr>
          <p:cNvPr id="7" name="Picture 7">
            <a:extLst>
              <a:ext uri="{FF2B5EF4-FFF2-40B4-BE49-F238E27FC236}">
                <a16:creationId xmlns:a16="http://schemas.microsoft.com/office/drawing/2014/main" id="{958930DB-9F96-4097-B67D-518118AF4FB9}"/>
              </a:ext>
            </a:extLst>
          </p:cNvPr>
          <p:cNvPicPr>
            <a:picLocks noChangeAspect="1"/>
          </p:cNvPicPr>
          <p:nvPr/>
        </p:nvPicPr>
        <p:blipFill>
          <a:blip r:embed="rId2"/>
          <a:stretch>
            <a:fillRect/>
          </a:stretch>
        </p:blipFill>
        <p:spPr>
          <a:xfrm>
            <a:off x="1861458" y="1304129"/>
            <a:ext cx="8022771" cy="4532770"/>
          </a:xfrm>
          <a:prstGeom prst="rect">
            <a:avLst/>
          </a:prstGeom>
        </p:spPr>
      </p:pic>
      <p:sp>
        <p:nvSpPr>
          <p:cNvPr id="3" name="Oval 2">
            <a:extLst>
              <a:ext uri="{FF2B5EF4-FFF2-40B4-BE49-F238E27FC236}">
                <a16:creationId xmlns:a16="http://schemas.microsoft.com/office/drawing/2014/main" id="{F4331481-9244-46D3-8B4B-FEE2BE32C532}"/>
              </a:ext>
            </a:extLst>
          </p:cNvPr>
          <p:cNvSpPr/>
          <p:nvPr/>
        </p:nvSpPr>
        <p:spPr>
          <a:xfrm>
            <a:off x="2471057" y="2732314"/>
            <a:ext cx="6814457" cy="326571"/>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63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2429-C2DB-446C-8A07-C4069BC9D9F5}"/>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F6D59E0B-BF8F-4A4C-9EC6-8338C4EFB4DF}"/>
              </a:ext>
            </a:extLst>
          </p:cNvPr>
          <p:cNvSpPr>
            <a:spLocks noGrp="1"/>
          </p:cNvSpPr>
          <p:nvPr>
            <p:ph idx="1"/>
          </p:nvPr>
        </p:nvSpPr>
        <p:spPr/>
        <p:txBody>
          <a:bodyPr>
            <a:normAutofit/>
          </a:bodyPr>
          <a:lstStyle/>
          <a:p>
            <a:r>
              <a:rPr lang="en-US"/>
              <a:t>Introduction</a:t>
            </a:r>
          </a:p>
          <a:p>
            <a:r>
              <a:rPr lang="en-US"/>
              <a:t>Background</a:t>
            </a:r>
          </a:p>
          <a:p>
            <a:r>
              <a:rPr lang="en-US"/>
              <a:t>Speculative Load Hazards</a:t>
            </a:r>
          </a:p>
          <a:p>
            <a:r>
              <a:rPr lang="en-US"/>
              <a:t>Spoiler Attack</a:t>
            </a:r>
          </a:p>
          <a:p>
            <a:r>
              <a:rPr lang="en-US"/>
              <a:t>Spoiler from JavaScript</a:t>
            </a:r>
          </a:p>
          <a:p>
            <a:r>
              <a:rPr lang="en-US"/>
              <a:t>Rowhammer Attack using Spoiler</a:t>
            </a:r>
          </a:p>
          <a:p>
            <a:r>
              <a:rPr lang="en-US"/>
              <a:t>Implementation Plan</a:t>
            </a:r>
          </a:p>
          <a:p>
            <a:r>
              <a:rPr lang="en-US"/>
              <a:t>Questions</a:t>
            </a:r>
          </a:p>
        </p:txBody>
      </p:sp>
    </p:spTree>
    <p:extLst>
      <p:ext uri="{BB962C8B-B14F-4D97-AF65-F5344CB8AC3E}">
        <p14:creationId xmlns:p14="http://schemas.microsoft.com/office/powerpoint/2010/main" val="1195352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12860DD-9461-47A8-B244-76E5DEBB37ED}"/>
              </a:ext>
            </a:extLst>
          </p:cNvPr>
          <p:cNvSpPr>
            <a:spLocks noGrp="1"/>
          </p:cNvSpPr>
          <p:nvPr/>
        </p:nvSpPr>
        <p:spPr>
          <a:xfrm>
            <a:off x="838200" y="-5292"/>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a:latin typeface="Segoe UI"/>
                <a:cs typeface="Segoe UI"/>
              </a:rPr>
              <a:t>Background – Rowhammer</a:t>
            </a:r>
            <a:endParaRPr lang="en-US"/>
          </a:p>
        </p:txBody>
      </p:sp>
      <p:pic>
        <p:nvPicPr>
          <p:cNvPr id="8" name="Picture 7">
            <a:extLst>
              <a:ext uri="{FF2B5EF4-FFF2-40B4-BE49-F238E27FC236}">
                <a16:creationId xmlns:a16="http://schemas.microsoft.com/office/drawing/2014/main" id="{EC736234-2EDA-42FC-AAA5-5496554DEA0A}"/>
              </a:ext>
            </a:extLst>
          </p:cNvPr>
          <p:cNvPicPr>
            <a:picLocks noChangeAspect="1"/>
          </p:cNvPicPr>
          <p:nvPr/>
        </p:nvPicPr>
        <p:blipFill>
          <a:blip r:embed="rId2"/>
          <a:stretch>
            <a:fillRect/>
          </a:stretch>
        </p:blipFill>
        <p:spPr>
          <a:xfrm>
            <a:off x="1828801" y="1305037"/>
            <a:ext cx="8022771" cy="4520069"/>
          </a:xfrm>
          <a:prstGeom prst="rect">
            <a:avLst/>
          </a:prstGeom>
        </p:spPr>
      </p:pic>
      <p:pic>
        <p:nvPicPr>
          <p:cNvPr id="10" name="Picture 9">
            <a:extLst>
              <a:ext uri="{FF2B5EF4-FFF2-40B4-BE49-F238E27FC236}">
                <a16:creationId xmlns:a16="http://schemas.microsoft.com/office/drawing/2014/main" id="{839ACB0D-37BC-4BCB-A29B-4ECD9D2D46FA}"/>
              </a:ext>
            </a:extLst>
          </p:cNvPr>
          <p:cNvPicPr>
            <a:picLocks noChangeAspect="1"/>
          </p:cNvPicPr>
          <p:nvPr/>
        </p:nvPicPr>
        <p:blipFill>
          <a:blip r:embed="rId3"/>
          <a:stretch>
            <a:fillRect/>
          </a:stretch>
        </p:blipFill>
        <p:spPr>
          <a:xfrm>
            <a:off x="1829103" y="1324547"/>
            <a:ext cx="8044542" cy="4513101"/>
          </a:xfrm>
          <a:prstGeom prst="rect">
            <a:avLst/>
          </a:prstGeom>
        </p:spPr>
      </p:pic>
      <p:sp>
        <p:nvSpPr>
          <p:cNvPr id="11" name="TextBox 4">
            <a:extLst>
              <a:ext uri="{FF2B5EF4-FFF2-40B4-BE49-F238E27FC236}">
                <a16:creationId xmlns:a16="http://schemas.microsoft.com/office/drawing/2014/main" id="{CEE83478-EB33-4326-ACD8-8F9F535146C0}"/>
              </a:ext>
            </a:extLst>
          </p:cNvPr>
          <p:cNvSpPr txBox="1"/>
          <p:nvPr/>
        </p:nvSpPr>
        <p:spPr>
          <a:xfrm>
            <a:off x="9940019" y="1318533"/>
            <a:ext cx="2144484" cy="47089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cs typeface="Calibri"/>
              </a:rPr>
              <a:t>If the program hammers (hits) the row continuously before it gets refresh, a charge from the line could accidently leak to the transistor below, cause the Capacitor flip (Bit flip) from 0 -&gt; 1, or 1-&gt;0</a:t>
            </a:r>
          </a:p>
        </p:txBody>
      </p:sp>
    </p:spTree>
    <p:extLst>
      <p:ext uri="{BB962C8B-B14F-4D97-AF65-F5344CB8AC3E}">
        <p14:creationId xmlns:p14="http://schemas.microsoft.com/office/powerpoint/2010/main" val="395919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564E-5D6E-4F60-861F-8F52E3CF9E8E}"/>
              </a:ext>
            </a:extLst>
          </p:cNvPr>
          <p:cNvSpPr>
            <a:spLocks noGrp="1"/>
          </p:cNvSpPr>
          <p:nvPr>
            <p:ph type="title"/>
          </p:nvPr>
        </p:nvSpPr>
        <p:spPr>
          <a:xfrm>
            <a:off x="838200" y="-5292"/>
            <a:ext cx="10515600" cy="1325563"/>
          </a:xfrm>
        </p:spPr>
        <p:txBody>
          <a:bodyPr/>
          <a:lstStyle/>
          <a:p>
            <a:r>
              <a:rPr lang="en-US">
                <a:latin typeface="Segoe UI"/>
                <a:cs typeface="Segoe UI"/>
              </a:rPr>
              <a:t>Background – Rowhammer</a:t>
            </a:r>
            <a:endParaRPr lang="en-US"/>
          </a:p>
        </p:txBody>
      </p:sp>
      <p:pic>
        <p:nvPicPr>
          <p:cNvPr id="4" name="Picture 4" descr="A screenshot of a video game&#10;&#10;Description generated with high confidence">
            <a:extLst>
              <a:ext uri="{FF2B5EF4-FFF2-40B4-BE49-F238E27FC236}">
                <a16:creationId xmlns:a16="http://schemas.microsoft.com/office/drawing/2014/main" id="{B74477E3-5D19-4E89-9955-65EF24B3C916}"/>
              </a:ext>
            </a:extLst>
          </p:cNvPr>
          <p:cNvPicPr>
            <a:picLocks noChangeAspect="1"/>
          </p:cNvPicPr>
          <p:nvPr/>
        </p:nvPicPr>
        <p:blipFill>
          <a:blip r:embed="rId2"/>
          <a:stretch>
            <a:fillRect/>
          </a:stretch>
        </p:blipFill>
        <p:spPr>
          <a:xfrm>
            <a:off x="110066" y="1966457"/>
            <a:ext cx="5907616" cy="3327251"/>
          </a:xfrm>
          <a:prstGeom prst="rect">
            <a:avLst/>
          </a:prstGeom>
        </p:spPr>
      </p:pic>
      <p:sp>
        <p:nvSpPr>
          <p:cNvPr id="11" name="TextBox 10">
            <a:extLst>
              <a:ext uri="{FF2B5EF4-FFF2-40B4-BE49-F238E27FC236}">
                <a16:creationId xmlns:a16="http://schemas.microsoft.com/office/drawing/2014/main" id="{2E8CB8EE-653A-4CCC-B6B3-59D4BC89C102}"/>
              </a:ext>
            </a:extLst>
          </p:cNvPr>
          <p:cNvSpPr txBox="1"/>
          <p:nvPr/>
        </p:nvSpPr>
        <p:spPr>
          <a:xfrm>
            <a:off x="110066" y="144330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solidFill>
                  <a:schemeClr val="accent1"/>
                </a:solidFill>
              </a:rPr>
              <a:t>However...</a:t>
            </a:r>
          </a:p>
        </p:txBody>
      </p:sp>
      <p:pic>
        <p:nvPicPr>
          <p:cNvPr id="13" name="Picture 13" descr="A picture containing text&#10;&#10;Description generated with high confidence">
            <a:extLst>
              <a:ext uri="{FF2B5EF4-FFF2-40B4-BE49-F238E27FC236}">
                <a16:creationId xmlns:a16="http://schemas.microsoft.com/office/drawing/2014/main" id="{D31A70D5-C46C-4FFD-95AC-F1926300D4E2}"/>
              </a:ext>
            </a:extLst>
          </p:cNvPr>
          <p:cNvPicPr>
            <a:picLocks noChangeAspect="1"/>
          </p:cNvPicPr>
          <p:nvPr/>
        </p:nvPicPr>
        <p:blipFill>
          <a:blip r:embed="rId3"/>
          <a:stretch>
            <a:fillRect/>
          </a:stretch>
        </p:blipFill>
        <p:spPr>
          <a:xfrm>
            <a:off x="6121400" y="1968959"/>
            <a:ext cx="5928783" cy="3322249"/>
          </a:xfrm>
          <a:prstGeom prst="rect">
            <a:avLst/>
          </a:prstGeom>
        </p:spPr>
      </p:pic>
    </p:spTree>
    <p:extLst>
      <p:ext uri="{BB962C8B-B14F-4D97-AF65-F5344CB8AC3E}">
        <p14:creationId xmlns:p14="http://schemas.microsoft.com/office/powerpoint/2010/main" val="1078630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564E-5D6E-4F60-861F-8F52E3CF9E8E}"/>
              </a:ext>
            </a:extLst>
          </p:cNvPr>
          <p:cNvSpPr>
            <a:spLocks noGrp="1"/>
          </p:cNvSpPr>
          <p:nvPr>
            <p:ph type="title"/>
          </p:nvPr>
        </p:nvSpPr>
        <p:spPr>
          <a:xfrm>
            <a:off x="108857" y="-5292"/>
            <a:ext cx="12039600" cy="1325563"/>
          </a:xfrm>
        </p:spPr>
        <p:txBody>
          <a:bodyPr/>
          <a:lstStyle/>
          <a:p>
            <a:r>
              <a:rPr lang="en-US">
                <a:latin typeface="Segoe UI"/>
                <a:cs typeface="Segoe UI"/>
              </a:rPr>
              <a:t>Rowhammer and Spoiler relationship</a:t>
            </a:r>
            <a:endParaRPr lang="en-US"/>
          </a:p>
        </p:txBody>
      </p:sp>
      <p:sp>
        <p:nvSpPr>
          <p:cNvPr id="5" name="TextBox 4">
            <a:extLst>
              <a:ext uri="{FF2B5EF4-FFF2-40B4-BE49-F238E27FC236}">
                <a16:creationId xmlns:a16="http://schemas.microsoft.com/office/drawing/2014/main" id="{12CFC7B0-70F5-46CA-A832-057EF20879D6}"/>
              </a:ext>
            </a:extLst>
          </p:cNvPr>
          <p:cNvSpPr txBox="1"/>
          <p:nvPr/>
        </p:nvSpPr>
        <p:spPr>
          <a:xfrm>
            <a:off x="439361" y="1757135"/>
            <a:ext cx="965834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a:t>Question</a:t>
            </a:r>
            <a:r>
              <a:rPr lang="en-US" sz="2000"/>
              <a:t>: How can a program read the rows in the same bank of DRAM and those rows need to be adjacent?</a:t>
            </a:r>
          </a:p>
        </p:txBody>
      </p:sp>
      <p:sp>
        <p:nvSpPr>
          <p:cNvPr id="8" name="TextBox 7">
            <a:extLst>
              <a:ext uri="{FF2B5EF4-FFF2-40B4-BE49-F238E27FC236}">
                <a16:creationId xmlns:a16="http://schemas.microsoft.com/office/drawing/2014/main" id="{C1D998F1-2959-40CE-966C-5DB23D52EF49}"/>
              </a:ext>
            </a:extLst>
          </p:cNvPr>
          <p:cNvSpPr txBox="1"/>
          <p:nvPr/>
        </p:nvSpPr>
        <p:spPr>
          <a:xfrm>
            <a:off x="439361" y="2597752"/>
            <a:ext cx="1174810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a:t>Answer</a:t>
            </a:r>
            <a:r>
              <a:rPr lang="en-US" sz="2000"/>
              <a:t>: There are some technique to detect the ADJACENT rows in the SAME bank (Ex: Bare Metal Access, Unprivileged Access). </a:t>
            </a:r>
            <a:r>
              <a:rPr lang="en-US" sz="2000" b="1">
                <a:solidFill>
                  <a:schemeClr val="accent1"/>
                </a:solidFill>
              </a:rPr>
              <a:t>Within scope of this project, we introduce Spoiler, which satisfies Rowhammer requirement above (facilitates/enables Rowhammer to happen).</a:t>
            </a:r>
            <a:r>
              <a:rPr lang="en-US" sz="2000"/>
              <a:t> Please see the "Rowhammer using Spoiler</a:t>
            </a:r>
            <a:r>
              <a:rPr lang="en-US" sz="2000" b="1">
                <a:solidFill>
                  <a:schemeClr val="accent1"/>
                </a:solidFill>
              </a:rPr>
              <a:t>"</a:t>
            </a:r>
            <a:endParaRPr lang="en-US" sz="2000">
              <a:solidFill>
                <a:schemeClr val="accent1"/>
              </a:solidFill>
            </a:endParaRPr>
          </a:p>
        </p:txBody>
      </p:sp>
      <p:sp>
        <p:nvSpPr>
          <p:cNvPr id="10" name="TextBox 9">
            <a:extLst>
              <a:ext uri="{FF2B5EF4-FFF2-40B4-BE49-F238E27FC236}">
                <a16:creationId xmlns:a16="http://schemas.microsoft.com/office/drawing/2014/main" id="{2EC7E769-6A87-407F-B077-3142CD2B5B26}"/>
              </a:ext>
            </a:extLst>
          </p:cNvPr>
          <p:cNvSpPr txBox="1"/>
          <p:nvPr/>
        </p:nvSpPr>
        <p:spPr>
          <a:xfrm>
            <a:off x="439964" y="1215267"/>
            <a:ext cx="96583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a:t>Rowhammer requirement</a:t>
            </a:r>
            <a:r>
              <a:rPr lang="en-US" sz="2000"/>
              <a:t>: Access to DRAM rows that are adjacent to a victim row. </a:t>
            </a:r>
            <a:endParaRPr lang="en-US" sz="2000">
              <a:cs typeface="Calibri"/>
            </a:endParaRPr>
          </a:p>
        </p:txBody>
      </p:sp>
      <p:sp>
        <p:nvSpPr>
          <p:cNvPr id="3" name="TextBox 2">
            <a:extLst>
              <a:ext uri="{FF2B5EF4-FFF2-40B4-BE49-F238E27FC236}">
                <a16:creationId xmlns:a16="http://schemas.microsoft.com/office/drawing/2014/main" id="{107F462B-E680-450B-80D6-6044CFC555D7}"/>
              </a:ext>
            </a:extLst>
          </p:cNvPr>
          <p:cNvSpPr txBox="1"/>
          <p:nvPr/>
        </p:nvSpPr>
        <p:spPr>
          <a:xfrm>
            <a:off x="418194" y="3687835"/>
            <a:ext cx="1137768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a:t>Rowhammer consequence</a:t>
            </a:r>
            <a:r>
              <a:rPr lang="en-US" sz="2000"/>
              <a:t>: If you can figure out the physical page layout, you can make a better guess about what bits you might like to flip in the page table to make a R/O page R/W or to map a physical page you shouldn't see into your address space.</a:t>
            </a:r>
            <a:endParaRPr lang="en-US"/>
          </a:p>
          <a:p>
            <a:r>
              <a:rPr lang="en-US" sz="2000"/>
              <a:t>If one of the bits you're able to flip happens to be bits in a page table, and enough stars line up, allows you to flip the 'access' bits on pages you're interested in, the MMU will let you read them as you will.</a:t>
            </a:r>
            <a:endParaRPr lang="en-US">
              <a:cs typeface="Calibri" panose="020F0502020204030204"/>
            </a:endParaRPr>
          </a:p>
        </p:txBody>
      </p:sp>
      <p:sp>
        <p:nvSpPr>
          <p:cNvPr id="4" name="TextBox 3">
            <a:extLst>
              <a:ext uri="{FF2B5EF4-FFF2-40B4-BE49-F238E27FC236}">
                <a16:creationId xmlns:a16="http://schemas.microsoft.com/office/drawing/2014/main" id="{F7D8A5F1-BD9F-4071-A222-05CCD785E9F1}"/>
              </a:ext>
            </a:extLst>
          </p:cNvPr>
          <p:cNvSpPr txBox="1"/>
          <p:nvPr/>
        </p:nvSpPr>
        <p:spPr>
          <a:xfrm>
            <a:off x="422427" y="5501819"/>
            <a:ext cx="1137768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a:t>Rowhammer consequence and Spoiler relationship</a:t>
            </a:r>
            <a:r>
              <a:rPr lang="en-US" sz="2000"/>
              <a:t>: </a:t>
            </a:r>
            <a:r>
              <a:rPr lang="en-US" sz="2000" b="1">
                <a:solidFill>
                  <a:schemeClr val="accent1"/>
                </a:solidFill>
              </a:rPr>
              <a:t>Spoiler leaks physical page layout, which satisfies Rowhammer consequence above (motivates Rowhammer to happen)</a:t>
            </a:r>
            <a:r>
              <a:rPr lang="en-US" sz="2000">
                <a:solidFill>
                  <a:srgbClr val="000000"/>
                </a:solidFill>
              </a:rPr>
              <a:t>.</a:t>
            </a:r>
            <a:endParaRPr lang="en-US" sz="2000" b="1">
              <a:solidFill>
                <a:schemeClr val="accent1"/>
              </a:solidFill>
              <a:cs typeface="Calibri"/>
            </a:endParaRPr>
          </a:p>
        </p:txBody>
      </p:sp>
    </p:spTree>
    <p:extLst>
      <p:ext uri="{BB962C8B-B14F-4D97-AF65-F5344CB8AC3E}">
        <p14:creationId xmlns:p14="http://schemas.microsoft.com/office/powerpoint/2010/main" val="99361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AD92-B122-2246-AE4D-93E71616571E}"/>
              </a:ext>
            </a:extLst>
          </p:cNvPr>
          <p:cNvSpPr>
            <a:spLocks noGrp="1"/>
          </p:cNvSpPr>
          <p:nvPr>
            <p:ph type="title"/>
          </p:nvPr>
        </p:nvSpPr>
        <p:spPr>
          <a:xfrm>
            <a:off x="838200" y="576263"/>
            <a:ext cx="10515600" cy="2852737"/>
          </a:xfrm>
        </p:spPr>
        <p:txBody>
          <a:bodyPr/>
          <a:lstStyle/>
          <a:p>
            <a:r>
              <a:rPr lang="en-US"/>
              <a:t>The </a:t>
            </a:r>
            <a:r>
              <a:rPr lang="en-US" b="1"/>
              <a:t>Spoiler</a:t>
            </a:r>
            <a:r>
              <a:rPr lang="en-US"/>
              <a:t> Attack</a:t>
            </a:r>
          </a:p>
        </p:txBody>
      </p:sp>
      <p:sp>
        <p:nvSpPr>
          <p:cNvPr id="3" name="Text Placeholder 2">
            <a:extLst>
              <a:ext uri="{FF2B5EF4-FFF2-40B4-BE49-F238E27FC236}">
                <a16:creationId xmlns:a16="http://schemas.microsoft.com/office/drawing/2014/main" id="{A44647E0-360B-CF4B-9712-F88028B1A119}"/>
              </a:ext>
            </a:extLst>
          </p:cNvPr>
          <p:cNvSpPr>
            <a:spLocks noGrp="1"/>
          </p:cNvSpPr>
          <p:nvPr>
            <p:ph type="body" idx="1"/>
          </p:nvPr>
        </p:nvSpPr>
        <p:spPr>
          <a:xfrm>
            <a:off x="838200" y="3429000"/>
            <a:ext cx="10515600" cy="1500187"/>
          </a:xfrm>
        </p:spPr>
        <p:txBody>
          <a:bodyPr/>
          <a:lstStyle/>
          <a:p>
            <a:pPr algn="ctr"/>
            <a:r>
              <a:rPr lang="en-US">
                <a:solidFill>
                  <a:schemeClr val="tx1"/>
                </a:solidFill>
              </a:rPr>
              <a:t>Kushal </a:t>
            </a:r>
            <a:r>
              <a:rPr lang="en-US" err="1">
                <a:solidFill>
                  <a:schemeClr val="tx1"/>
                </a:solidFill>
              </a:rPr>
              <a:t>Kusram</a:t>
            </a:r>
            <a:endParaRPr lang="en-US">
              <a:solidFill>
                <a:schemeClr val="tx1"/>
              </a:solidFill>
            </a:endParaRPr>
          </a:p>
        </p:txBody>
      </p:sp>
    </p:spTree>
    <p:extLst>
      <p:ext uri="{BB962C8B-B14F-4D97-AF65-F5344CB8AC3E}">
        <p14:creationId xmlns:p14="http://schemas.microsoft.com/office/powerpoint/2010/main" val="3235932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7E71-4351-6D4B-B7AD-BEB8C50E218A}"/>
              </a:ext>
            </a:extLst>
          </p:cNvPr>
          <p:cNvSpPr>
            <a:spLocks noGrp="1"/>
          </p:cNvSpPr>
          <p:nvPr>
            <p:ph type="title"/>
          </p:nvPr>
        </p:nvSpPr>
        <p:spPr/>
        <p:txBody>
          <a:bodyPr/>
          <a:lstStyle/>
          <a:p>
            <a:r>
              <a:rPr lang="en-US"/>
              <a:t>Speculative Load Hazards – We know!</a:t>
            </a:r>
          </a:p>
        </p:txBody>
      </p:sp>
      <p:sp>
        <p:nvSpPr>
          <p:cNvPr id="3" name="Content Placeholder 2">
            <a:extLst>
              <a:ext uri="{FF2B5EF4-FFF2-40B4-BE49-F238E27FC236}">
                <a16:creationId xmlns:a16="http://schemas.microsoft.com/office/drawing/2014/main" id="{47CDC273-9B00-7140-AD00-392E37509B9F}"/>
              </a:ext>
            </a:extLst>
          </p:cNvPr>
          <p:cNvSpPr>
            <a:spLocks noGrp="1"/>
          </p:cNvSpPr>
          <p:nvPr>
            <p:ph idx="1"/>
          </p:nvPr>
        </p:nvSpPr>
        <p:spPr/>
        <p:txBody>
          <a:bodyPr/>
          <a:lstStyle/>
          <a:p>
            <a:r>
              <a:rPr lang="en-US"/>
              <a:t>Out-of-Order Execution – Speculative behavior</a:t>
            </a:r>
            <a:endParaRPr lang="en-US" i="1"/>
          </a:p>
          <a:p>
            <a:r>
              <a:rPr lang="en-US"/>
              <a:t>False Dependency</a:t>
            </a:r>
          </a:p>
          <a:p>
            <a:r>
              <a:rPr lang="en-US"/>
              <a:t>Unsolved True Dependency</a:t>
            </a:r>
          </a:p>
          <a:p>
            <a:endParaRPr lang="en-US"/>
          </a:p>
        </p:txBody>
      </p:sp>
      <mc:AlternateContent xmlns:mc="http://schemas.openxmlformats.org/markup-compatibility/2006" xmlns:am3d="http://schemas.microsoft.com/office/drawing/2017/model3d">
        <mc:Choice Requires="am3d">
          <p:graphicFrame>
            <p:nvGraphicFramePr>
              <p:cNvPr id="4" name="3D Model 3" descr="The Millionaire Quiz logo">
                <a:extLst>
                  <a:ext uri="{FF2B5EF4-FFF2-40B4-BE49-F238E27FC236}">
                    <a16:creationId xmlns:a16="http://schemas.microsoft.com/office/drawing/2014/main" id="{913BD1E6-1E17-4D45-8A4E-721D8D18F5E5}"/>
                  </a:ext>
                </a:extLst>
              </p:cNvPr>
              <p:cNvGraphicFramePr>
                <a:graphicFrameLocks noChangeAspect="1"/>
              </p:cNvGraphicFramePr>
              <p:nvPr>
                <p:extLst>
                  <p:ext uri="{D42A27DB-BD31-4B8C-83A1-F6EECF244321}">
                    <p14:modId xmlns:p14="http://schemas.microsoft.com/office/powerpoint/2010/main" val="2651523842"/>
                  </p:ext>
                </p:extLst>
              </p:nvPr>
            </p:nvGraphicFramePr>
            <p:xfrm>
              <a:off x="7481673" y="2344809"/>
              <a:ext cx="3658021" cy="3707242"/>
            </p:xfrm>
            <a:graphic>
              <a:graphicData uri="http://schemas.microsoft.com/office/drawing/2017/model3d">
                <am3d:model3d r:embed="rId3">
                  <am3d:spPr>
                    <a:xfrm>
                      <a:off x="0" y="0"/>
                      <a:ext cx="3658021" cy="3707242"/>
                    </a:xfrm>
                    <a:prstGeom prst="rect">
                      <a:avLst/>
                    </a:prstGeom>
                  </am3d:spPr>
                  <am3d:camera>
                    <am3d:pos x="0" y="0" z="67100020"/>
                    <am3d:up dx="0" dy="36000000" dz="0"/>
                    <am3d:lookAt x="0" y="0" z="0"/>
                    <am3d:perspective fov="2700000"/>
                  </am3d:camera>
                  <am3d:trans>
                    <am3d:meterPerModelUnit n="2365711" d="1000000"/>
                    <am3d:preTrans dx="488665" dy="-3267997" dz="-18078217"/>
                    <am3d:scale>
                      <am3d:sx n="1000000" d="1000000"/>
                      <am3d:sy n="1000000" d="1000000"/>
                      <am3d:sz n="1000000" d="1000000"/>
                    </am3d:scale>
                    <am3d:rot ax="-57163" ay="-227754" az="3794"/>
                    <am3d:postTrans dx="0" dy="0" dz="0"/>
                  </am3d:trans>
                  <am3d:attrSrcUrl r:id="rId4"/>
                  <am3d:raster rName="Office3DRenderer" rVer="16.0.8326">
                    <am3d:blip r:embed="rId5"/>
                  </am3d:raster>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The Millionaire Quiz logo">
                <a:extLst>
                  <a:ext uri="{FF2B5EF4-FFF2-40B4-BE49-F238E27FC236}">
                    <a16:creationId xmlns:a16="http://schemas.microsoft.com/office/drawing/2014/main" id="{913BD1E6-1E17-4D45-8A4E-721D8D18F5E5}"/>
                  </a:ext>
                </a:extLst>
              </p:cNvPr>
              <p:cNvPicPr>
                <a:picLocks noGrp="1" noRot="1" noChangeAspect="1" noMove="1" noResize="1" noEditPoints="1" noAdjustHandles="1" noChangeArrowheads="1" noChangeShapeType="1" noCrop="1"/>
              </p:cNvPicPr>
              <p:nvPr/>
            </p:nvPicPr>
            <p:blipFill>
              <a:blip r:embed="rId6"/>
              <a:stretch>
                <a:fillRect/>
              </a:stretch>
            </p:blipFill>
            <p:spPr>
              <a:xfrm>
                <a:off x="7481673" y="2344809"/>
                <a:ext cx="3658021" cy="3707242"/>
              </a:xfrm>
              <a:prstGeom prst="rect">
                <a:avLst/>
              </a:prstGeom>
            </p:spPr>
          </p:pic>
        </mc:Fallback>
      </mc:AlternateContent>
      <p:sp>
        <p:nvSpPr>
          <p:cNvPr id="5" name="TextBox 4">
            <a:extLst>
              <a:ext uri="{FF2B5EF4-FFF2-40B4-BE49-F238E27FC236}">
                <a16:creationId xmlns:a16="http://schemas.microsoft.com/office/drawing/2014/main" id="{39FB2650-7844-CF4B-8A95-F3BDCA2A5EBE}"/>
              </a:ext>
            </a:extLst>
          </p:cNvPr>
          <p:cNvSpPr txBox="1"/>
          <p:nvPr/>
        </p:nvSpPr>
        <p:spPr>
          <a:xfrm>
            <a:off x="8353422" y="4013765"/>
            <a:ext cx="1914525" cy="461665"/>
          </a:xfrm>
          <a:prstGeom prst="rect">
            <a:avLst/>
          </a:prstGeom>
          <a:noFill/>
        </p:spPr>
        <p:txBody>
          <a:bodyPr wrap="square" rtlCol="0">
            <a:spAutoFit/>
          </a:bodyPr>
          <a:lstStyle/>
          <a:p>
            <a:pPr algn="ctr"/>
            <a:r>
              <a:rPr lang="en-US" sz="2400">
                <a:solidFill>
                  <a:schemeClr val="bg1"/>
                </a:solidFill>
              </a:rPr>
              <a:t>ACA Quiz</a:t>
            </a:r>
          </a:p>
        </p:txBody>
      </p:sp>
    </p:spTree>
    <p:extLst>
      <p:ext uri="{BB962C8B-B14F-4D97-AF65-F5344CB8AC3E}">
        <p14:creationId xmlns:p14="http://schemas.microsoft.com/office/powerpoint/2010/main" val="321135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10800000">
                                      <p:cBhvr>
                                        <p:cTn id="6" dur="5000" fill="hold"/>
                                        <p:tgtEl>
                                          <p:spTgt spid="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0" fill="hold"/>
                                        <p:tgtEl>
                                          <p:spTgt spid="5"/>
                                        </p:tgtEl>
                                        <p:attrNameLst>
                                          <p:attrName>ppt_w</p:attrName>
                                        </p:attrNameLst>
                                      </p:cBhvr>
                                      <p:tavLst>
                                        <p:tav tm="0">
                                          <p:val>
                                            <p:fltVal val="0"/>
                                          </p:val>
                                        </p:tav>
                                        <p:tav tm="100000">
                                          <p:val>
                                            <p:strVal val="#ppt_w"/>
                                          </p:val>
                                        </p:tav>
                                      </p:tavLst>
                                    </p:anim>
                                    <p:anim calcmode="lin" valueType="num">
                                      <p:cBhvr>
                                        <p:cTn id="12" dur="5000" fill="hold"/>
                                        <p:tgtEl>
                                          <p:spTgt spid="5"/>
                                        </p:tgtEl>
                                        <p:attrNameLst>
                                          <p:attrName>ppt_h</p:attrName>
                                        </p:attrNameLst>
                                      </p:cBhvr>
                                      <p:tavLst>
                                        <p:tav tm="0">
                                          <p:val>
                                            <p:fltVal val="0"/>
                                          </p:val>
                                        </p:tav>
                                        <p:tav tm="100000">
                                          <p:val>
                                            <p:strVal val="#ppt_h"/>
                                          </p:val>
                                        </p:tav>
                                      </p:tavLst>
                                    </p:anim>
                                    <p:animEffect transition="in" filter="fade">
                                      <p:cBhvr>
                                        <p:cTn id="13" dur="5000"/>
                                        <p:tgtEl>
                                          <p:spTgt spid="5"/>
                                        </p:tgtEl>
                                      </p:cBhvr>
                                    </p:animEffect>
                                  </p:childTnLst>
                                  <p:subTnLst>
                                    <p:audio>
                                      <p:cMediaNode>
                                        <p:cTn display="0" masterRel="sameClick">
                                          <p:stCondLst>
                                            <p:cond evt="begin" delay="0">
                                              <p:tn val="9"/>
                                            </p:cond>
                                          </p:stCondLst>
                                          <p:endCondLst>
                                            <p:cond evt="onStopAudio" delay="0">
                                              <p:tgtEl>
                                                <p:sldTgt/>
                                              </p:tgtEl>
                                            </p:cond>
                                          </p:endCondLst>
                                        </p:cTn>
                                        <p:tgtEl>
                                          <p:sndTgt r:embed="rId2"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7E71-4351-6D4B-B7AD-BEB8C50E218A}"/>
              </a:ext>
            </a:extLst>
          </p:cNvPr>
          <p:cNvSpPr>
            <a:spLocks noGrp="1"/>
          </p:cNvSpPr>
          <p:nvPr>
            <p:ph type="title"/>
          </p:nvPr>
        </p:nvSpPr>
        <p:spPr/>
        <p:txBody>
          <a:bodyPr/>
          <a:lstStyle/>
          <a:p>
            <a:r>
              <a:rPr lang="en-US"/>
              <a:t>Speculative Load Hazards - Resolution</a:t>
            </a:r>
          </a:p>
        </p:txBody>
      </p:sp>
      <p:sp>
        <p:nvSpPr>
          <p:cNvPr id="5" name="Diamond 4"/>
          <p:cNvSpPr/>
          <p:nvPr/>
        </p:nvSpPr>
        <p:spPr>
          <a:xfrm>
            <a:off x="1128195" y="2024743"/>
            <a:ext cx="1636776" cy="106984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Loosenet Hit?</a:t>
            </a:r>
          </a:p>
        </p:txBody>
      </p:sp>
      <p:sp>
        <p:nvSpPr>
          <p:cNvPr id="6" name="Diamond 5"/>
          <p:cNvSpPr/>
          <p:nvPr/>
        </p:nvSpPr>
        <p:spPr>
          <a:xfrm>
            <a:off x="3374571" y="2024743"/>
            <a:ext cx="1636776" cy="106984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Finenet Hit?</a:t>
            </a:r>
          </a:p>
        </p:txBody>
      </p:sp>
      <p:sp>
        <p:nvSpPr>
          <p:cNvPr id="7" name="Diamond 6"/>
          <p:cNvSpPr/>
          <p:nvPr/>
        </p:nvSpPr>
        <p:spPr>
          <a:xfrm>
            <a:off x="6049953" y="2024743"/>
            <a:ext cx="1636776" cy="106984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a:t>Physical Address Match?</a:t>
            </a:r>
          </a:p>
        </p:txBody>
      </p:sp>
      <p:sp>
        <p:nvSpPr>
          <p:cNvPr id="8" name="Diamond 7"/>
          <p:cNvSpPr/>
          <p:nvPr/>
        </p:nvSpPr>
        <p:spPr>
          <a:xfrm>
            <a:off x="5011347" y="3135739"/>
            <a:ext cx="1636776" cy="106984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Partial Physical Addr Hit?</a:t>
            </a:r>
          </a:p>
        </p:txBody>
      </p:sp>
      <p:sp>
        <p:nvSpPr>
          <p:cNvPr id="9" name="Rounded Rectangle 8"/>
          <p:cNvSpPr/>
          <p:nvPr/>
        </p:nvSpPr>
        <p:spPr>
          <a:xfrm>
            <a:off x="8187363" y="1983595"/>
            <a:ext cx="2551176" cy="11521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Redispatch Load</a:t>
            </a:r>
          </a:p>
        </p:txBody>
      </p:sp>
      <p:sp>
        <p:nvSpPr>
          <p:cNvPr id="10" name="Rounded Rectangle 9"/>
          <p:cNvSpPr/>
          <p:nvPr/>
        </p:nvSpPr>
        <p:spPr>
          <a:xfrm>
            <a:off x="1343079" y="4212063"/>
            <a:ext cx="1210056" cy="6217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Proceed with Load</a:t>
            </a:r>
          </a:p>
        </p:txBody>
      </p:sp>
      <p:sp>
        <p:nvSpPr>
          <p:cNvPr id="11" name="Rounded Rectangle 10"/>
          <p:cNvSpPr/>
          <p:nvPr/>
        </p:nvSpPr>
        <p:spPr>
          <a:xfrm>
            <a:off x="3639747" y="4229399"/>
            <a:ext cx="1106424" cy="6217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Block Load/</a:t>
            </a:r>
          </a:p>
          <a:p>
            <a:pPr algn="ctr"/>
            <a:r>
              <a:rPr lang="en-US" sz="1100"/>
              <a:t>Forward Store</a:t>
            </a:r>
          </a:p>
        </p:txBody>
      </p:sp>
      <p:cxnSp>
        <p:nvCxnSpPr>
          <p:cNvPr id="13" name="Straight Arrow Connector 12"/>
          <p:cNvCxnSpPr>
            <a:stCxn id="5" idx="3"/>
            <a:endCxn id="6" idx="1"/>
          </p:cNvCxnSpPr>
          <p:nvPr/>
        </p:nvCxnSpPr>
        <p:spPr>
          <a:xfrm>
            <a:off x="2764971" y="2559667"/>
            <a:ext cx="60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5022015" y="2559667"/>
            <a:ext cx="1017270" cy="20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7" idx="3"/>
            <a:endCxn id="9" idx="1"/>
          </p:cNvCxnSpPr>
          <p:nvPr/>
        </p:nvCxnSpPr>
        <p:spPr>
          <a:xfrm>
            <a:off x="7686729" y="2559667"/>
            <a:ext cx="5006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6" idx="3"/>
            <a:endCxn id="8" idx="1"/>
          </p:cNvCxnSpPr>
          <p:nvPr/>
        </p:nvCxnSpPr>
        <p:spPr>
          <a:xfrm>
            <a:off x="5011347" y="2559667"/>
            <a:ext cx="0" cy="111099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Elbow Connector 22"/>
          <p:cNvCxnSpPr>
            <a:stCxn id="8" idx="3"/>
            <a:endCxn id="9" idx="2"/>
          </p:cNvCxnSpPr>
          <p:nvPr/>
        </p:nvCxnSpPr>
        <p:spPr>
          <a:xfrm flipV="1">
            <a:off x="6648123" y="3135739"/>
            <a:ext cx="2814828" cy="534924"/>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p:cNvCxnSpPr>
            <a:stCxn id="5" idx="2"/>
            <a:endCxn id="10" idx="0"/>
          </p:cNvCxnSpPr>
          <p:nvPr/>
        </p:nvCxnSpPr>
        <p:spPr>
          <a:xfrm>
            <a:off x="1946583" y="3094591"/>
            <a:ext cx="1524" cy="1117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202102" y="3103259"/>
            <a:ext cx="1524" cy="1117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Elbow Connector 28"/>
          <p:cNvCxnSpPr>
            <a:stCxn id="8" idx="2"/>
            <a:endCxn id="11" idx="3"/>
          </p:cNvCxnSpPr>
          <p:nvPr/>
        </p:nvCxnSpPr>
        <p:spPr>
          <a:xfrm rot="5400000">
            <a:off x="5120599" y="3831159"/>
            <a:ext cx="334708" cy="1083564"/>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Elbow Connector 33"/>
          <p:cNvCxnSpPr>
            <a:stCxn id="7" idx="2"/>
            <a:endCxn id="11" idx="2"/>
          </p:cNvCxnSpPr>
          <p:nvPr/>
        </p:nvCxnSpPr>
        <p:spPr>
          <a:xfrm rot="5400000">
            <a:off x="4652350" y="2635200"/>
            <a:ext cx="1756600" cy="2675382"/>
          </a:xfrm>
          <a:prstGeom prst="bentConnector3">
            <a:avLst>
              <a:gd name="adj1" fmla="val 113014"/>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2819454" y="2210909"/>
            <a:ext cx="609600" cy="369332"/>
          </a:xfrm>
          <a:prstGeom prst="rect">
            <a:avLst/>
          </a:prstGeom>
          <a:noFill/>
        </p:spPr>
        <p:txBody>
          <a:bodyPr wrap="square" rtlCol="0">
            <a:spAutoFit/>
          </a:bodyPr>
          <a:lstStyle/>
          <a:p>
            <a:r>
              <a:rPr lang="en-US"/>
              <a:t>Yes</a:t>
            </a:r>
          </a:p>
        </p:txBody>
      </p:sp>
      <p:sp>
        <p:nvSpPr>
          <p:cNvPr id="41" name="TextBox 40"/>
          <p:cNvSpPr txBox="1"/>
          <p:nvPr/>
        </p:nvSpPr>
        <p:spPr>
          <a:xfrm>
            <a:off x="5316147" y="2210909"/>
            <a:ext cx="609600" cy="369332"/>
          </a:xfrm>
          <a:prstGeom prst="rect">
            <a:avLst/>
          </a:prstGeom>
          <a:noFill/>
        </p:spPr>
        <p:txBody>
          <a:bodyPr wrap="square" rtlCol="0">
            <a:spAutoFit/>
          </a:bodyPr>
          <a:lstStyle/>
          <a:p>
            <a:r>
              <a:rPr lang="en-US"/>
              <a:t>No</a:t>
            </a:r>
          </a:p>
        </p:txBody>
      </p:sp>
      <p:sp>
        <p:nvSpPr>
          <p:cNvPr id="42" name="TextBox 41"/>
          <p:cNvSpPr txBox="1"/>
          <p:nvPr/>
        </p:nvSpPr>
        <p:spPr>
          <a:xfrm>
            <a:off x="7632246" y="2200622"/>
            <a:ext cx="609600" cy="369332"/>
          </a:xfrm>
          <a:prstGeom prst="rect">
            <a:avLst/>
          </a:prstGeom>
          <a:noFill/>
        </p:spPr>
        <p:txBody>
          <a:bodyPr wrap="square" rtlCol="0">
            <a:spAutoFit/>
          </a:bodyPr>
          <a:lstStyle/>
          <a:p>
            <a:r>
              <a:rPr lang="en-US"/>
              <a:t>No</a:t>
            </a:r>
          </a:p>
        </p:txBody>
      </p:sp>
      <p:sp>
        <p:nvSpPr>
          <p:cNvPr id="43" name="TextBox 42"/>
          <p:cNvSpPr txBox="1"/>
          <p:nvPr/>
        </p:nvSpPr>
        <p:spPr>
          <a:xfrm>
            <a:off x="7636818" y="3323548"/>
            <a:ext cx="609600" cy="369332"/>
          </a:xfrm>
          <a:prstGeom prst="rect">
            <a:avLst/>
          </a:prstGeom>
          <a:noFill/>
        </p:spPr>
        <p:txBody>
          <a:bodyPr wrap="square" rtlCol="0">
            <a:spAutoFit/>
          </a:bodyPr>
          <a:lstStyle/>
          <a:p>
            <a:r>
              <a:rPr lang="en-US"/>
              <a:t>No</a:t>
            </a:r>
          </a:p>
        </p:txBody>
      </p:sp>
      <p:sp>
        <p:nvSpPr>
          <p:cNvPr id="44" name="TextBox 43"/>
          <p:cNvSpPr txBox="1"/>
          <p:nvPr/>
        </p:nvSpPr>
        <p:spPr>
          <a:xfrm>
            <a:off x="6178731" y="4749321"/>
            <a:ext cx="609600" cy="369332"/>
          </a:xfrm>
          <a:prstGeom prst="rect">
            <a:avLst/>
          </a:prstGeom>
          <a:noFill/>
        </p:spPr>
        <p:txBody>
          <a:bodyPr wrap="square" rtlCol="0">
            <a:spAutoFit/>
          </a:bodyPr>
          <a:lstStyle/>
          <a:p>
            <a:r>
              <a:rPr lang="en-US"/>
              <a:t>Yes</a:t>
            </a:r>
          </a:p>
        </p:txBody>
      </p:sp>
      <p:sp>
        <p:nvSpPr>
          <p:cNvPr id="45" name="TextBox 44"/>
          <p:cNvSpPr txBox="1"/>
          <p:nvPr/>
        </p:nvSpPr>
        <p:spPr>
          <a:xfrm>
            <a:off x="4994583" y="4192823"/>
            <a:ext cx="609600" cy="369332"/>
          </a:xfrm>
          <a:prstGeom prst="rect">
            <a:avLst/>
          </a:prstGeom>
          <a:noFill/>
        </p:spPr>
        <p:txBody>
          <a:bodyPr wrap="square" rtlCol="0">
            <a:spAutoFit/>
          </a:bodyPr>
          <a:lstStyle/>
          <a:p>
            <a:r>
              <a:rPr lang="en-US"/>
              <a:t>Yes</a:t>
            </a:r>
          </a:p>
        </p:txBody>
      </p:sp>
      <p:sp>
        <p:nvSpPr>
          <p:cNvPr id="46" name="TextBox 45"/>
          <p:cNvSpPr txBox="1"/>
          <p:nvPr/>
        </p:nvSpPr>
        <p:spPr>
          <a:xfrm>
            <a:off x="4994583" y="2929213"/>
            <a:ext cx="609600" cy="369332"/>
          </a:xfrm>
          <a:prstGeom prst="rect">
            <a:avLst/>
          </a:prstGeom>
          <a:noFill/>
        </p:spPr>
        <p:txBody>
          <a:bodyPr wrap="square" rtlCol="0">
            <a:spAutoFit/>
          </a:bodyPr>
          <a:lstStyle/>
          <a:p>
            <a:r>
              <a:rPr lang="en-US"/>
              <a:t>No</a:t>
            </a:r>
          </a:p>
        </p:txBody>
      </p:sp>
      <p:sp>
        <p:nvSpPr>
          <p:cNvPr id="47" name="TextBox 46"/>
          <p:cNvSpPr txBox="1"/>
          <p:nvPr/>
        </p:nvSpPr>
        <p:spPr>
          <a:xfrm>
            <a:off x="4181529" y="3477329"/>
            <a:ext cx="609600" cy="369332"/>
          </a:xfrm>
          <a:prstGeom prst="rect">
            <a:avLst/>
          </a:prstGeom>
          <a:noFill/>
        </p:spPr>
        <p:txBody>
          <a:bodyPr wrap="square" rtlCol="0">
            <a:spAutoFit/>
          </a:bodyPr>
          <a:lstStyle/>
          <a:p>
            <a:r>
              <a:rPr lang="en-US"/>
              <a:t>No</a:t>
            </a:r>
          </a:p>
        </p:txBody>
      </p:sp>
      <p:sp>
        <p:nvSpPr>
          <p:cNvPr id="48" name="TextBox 47"/>
          <p:cNvSpPr txBox="1"/>
          <p:nvPr/>
        </p:nvSpPr>
        <p:spPr>
          <a:xfrm>
            <a:off x="1976301" y="3478805"/>
            <a:ext cx="609600" cy="369332"/>
          </a:xfrm>
          <a:prstGeom prst="rect">
            <a:avLst/>
          </a:prstGeom>
          <a:noFill/>
        </p:spPr>
        <p:txBody>
          <a:bodyPr wrap="square" rtlCol="0">
            <a:spAutoFit/>
          </a:bodyPr>
          <a:lstStyle/>
          <a:p>
            <a:r>
              <a:rPr lang="en-US"/>
              <a:t>No</a:t>
            </a:r>
          </a:p>
        </p:txBody>
      </p:sp>
      <p:sp>
        <p:nvSpPr>
          <p:cNvPr id="3" name="TextBox 2">
            <a:extLst>
              <a:ext uri="{FF2B5EF4-FFF2-40B4-BE49-F238E27FC236}">
                <a16:creationId xmlns:a16="http://schemas.microsoft.com/office/drawing/2014/main" id="{85A82F8B-E869-7A4F-A3A6-554A6E8FC024}"/>
              </a:ext>
            </a:extLst>
          </p:cNvPr>
          <p:cNvSpPr txBox="1"/>
          <p:nvPr/>
        </p:nvSpPr>
        <p:spPr>
          <a:xfrm>
            <a:off x="3911890" y="1271507"/>
            <a:ext cx="3679372" cy="461665"/>
          </a:xfrm>
          <a:prstGeom prst="rect">
            <a:avLst/>
          </a:prstGeom>
          <a:noFill/>
        </p:spPr>
        <p:txBody>
          <a:bodyPr wrap="square" rtlCol="0">
            <a:spAutoFit/>
          </a:bodyPr>
          <a:lstStyle/>
          <a:p>
            <a:pPr algn="ctr"/>
            <a:r>
              <a:rPr lang="en-US" sz="2400"/>
              <a:t>Dependency Check Logic</a:t>
            </a:r>
          </a:p>
        </p:txBody>
      </p:sp>
      <p:sp>
        <p:nvSpPr>
          <p:cNvPr id="4" name="TextBox 3">
            <a:extLst>
              <a:ext uri="{FF2B5EF4-FFF2-40B4-BE49-F238E27FC236}">
                <a16:creationId xmlns:a16="http://schemas.microsoft.com/office/drawing/2014/main" id="{53CDADB0-C095-3842-8FAE-81BB1E711A4F}"/>
              </a:ext>
            </a:extLst>
          </p:cNvPr>
          <p:cNvSpPr txBox="1"/>
          <p:nvPr/>
        </p:nvSpPr>
        <p:spPr>
          <a:xfrm>
            <a:off x="7410886" y="4026046"/>
            <a:ext cx="4292454" cy="1815882"/>
          </a:xfrm>
          <a:prstGeom prst="rect">
            <a:avLst/>
          </a:prstGeom>
          <a:noFill/>
        </p:spPr>
        <p:txBody>
          <a:bodyPr wrap="square" rtlCol="0">
            <a:spAutoFit/>
          </a:bodyPr>
          <a:lstStyle/>
          <a:p>
            <a:pPr marL="800100" lvl="1" indent="-342900">
              <a:buFont typeface="+mj-lt"/>
              <a:buAutoNum type="arabicPeriod"/>
            </a:pPr>
            <a:r>
              <a:rPr lang="en-US" sz="1600" err="1"/>
              <a:t>Loosenet</a:t>
            </a:r>
            <a:r>
              <a:rPr lang="en-US" sz="1600"/>
              <a:t>: Page offsets of load and store compared.</a:t>
            </a:r>
          </a:p>
          <a:p>
            <a:pPr marL="800100" lvl="1" indent="-342900">
              <a:buFont typeface="+mj-lt"/>
              <a:buAutoNum type="arabicPeriod"/>
            </a:pPr>
            <a:r>
              <a:rPr lang="en-US" sz="1600" err="1"/>
              <a:t>Finenet</a:t>
            </a:r>
            <a:r>
              <a:rPr lang="en-US" sz="1600"/>
              <a:t>: Checks upper virtual address bits, or the physical address tag.</a:t>
            </a:r>
          </a:p>
          <a:p>
            <a:pPr marL="800100" lvl="1" indent="-342900">
              <a:buFont typeface="+mj-lt"/>
              <a:buAutoNum type="arabicPeriod"/>
            </a:pPr>
            <a:r>
              <a:rPr lang="en-US" sz="1600"/>
              <a:t>Physical Address Matching: Full physical address checked. </a:t>
            </a:r>
          </a:p>
          <a:p>
            <a:endParaRPr lang="en-US" sz="1600"/>
          </a:p>
        </p:txBody>
      </p:sp>
      <p:sp>
        <p:nvSpPr>
          <p:cNvPr id="12" name="TextBox 11">
            <a:extLst>
              <a:ext uri="{FF2B5EF4-FFF2-40B4-BE49-F238E27FC236}">
                <a16:creationId xmlns:a16="http://schemas.microsoft.com/office/drawing/2014/main" id="{AA681BEE-281A-4A4B-8DF3-554C33421274}"/>
              </a:ext>
            </a:extLst>
          </p:cNvPr>
          <p:cNvSpPr txBox="1"/>
          <p:nvPr/>
        </p:nvSpPr>
        <p:spPr>
          <a:xfrm>
            <a:off x="1140441" y="5233929"/>
            <a:ext cx="6796605" cy="646331"/>
          </a:xfrm>
          <a:prstGeom prst="rect">
            <a:avLst/>
          </a:prstGeom>
          <a:noFill/>
        </p:spPr>
        <p:txBody>
          <a:bodyPr wrap="square" rtlCol="0">
            <a:spAutoFit/>
          </a:bodyPr>
          <a:lstStyle/>
          <a:p>
            <a:r>
              <a:rPr lang="en-US"/>
              <a:t>‘</a:t>
            </a:r>
            <a:r>
              <a:rPr lang="en-US">
                <a:latin typeface="Courier New" panose="02070309020205020404" pitchFamily="49" charset="0"/>
                <a:cs typeface="Courier New" panose="02070309020205020404" pitchFamily="49" charset="0"/>
              </a:rPr>
              <a:t>load</a:t>
            </a:r>
            <a:r>
              <a:rPr lang="en-US"/>
              <a:t>’ checked against all preceding ‘</a:t>
            </a:r>
            <a:r>
              <a:rPr lang="en-US">
                <a:latin typeface="Courier New" panose="02070309020205020404" pitchFamily="49" charset="0"/>
                <a:cs typeface="Courier New" panose="02070309020205020404" pitchFamily="49" charset="0"/>
              </a:rPr>
              <a:t>store</a:t>
            </a:r>
            <a:r>
              <a:rPr lang="en-US"/>
              <a:t>’ to ensure correctness</a:t>
            </a:r>
          </a:p>
          <a:p>
            <a:endParaRPr lang="en-US"/>
          </a:p>
        </p:txBody>
      </p:sp>
    </p:spTree>
    <p:extLst>
      <p:ext uri="{BB962C8B-B14F-4D97-AF65-F5344CB8AC3E}">
        <p14:creationId xmlns:p14="http://schemas.microsoft.com/office/powerpoint/2010/main" val="2891154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09B0-B8CD-6C4C-B313-80B593071F7D}"/>
              </a:ext>
            </a:extLst>
          </p:cNvPr>
          <p:cNvSpPr>
            <a:spLocks noGrp="1"/>
          </p:cNvSpPr>
          <p:nvPr>
            <p:ph type="title"/>
          </p:nvPr>
        </p:nvSpPr>
        <p:spPr/>
        <p:txBody>
          <a:bodyPr/>
          <a:lstStyle/>
          <a:p>
            <a:r>
              <a:rPr lang="en-US"/>
              <a:t>The </a:t>
            </a:r>
            <a:r>
              <a:rPr lang="en-US" b="1"/>
              <a:t>Spoiler</a:t>
            </a:r>
            <a:r>
              <a:rPr lang="en-US"/>
              <a:t> Attack - Technical</a:t>
            </a:r>
          </a:p>
        </p:txBody>
      </p:sp>
      <mc:AlternateContent xmlns:mc="http://schemas.openxmlformats.org/markup-compatibility/2006">
        <mc:Choice xmlns:a14="http://schemas.microsoft.com/office/drawing/2010/main" Requires="a14">
          <p:sp>
            <p:nvSpPr>
              <p:cNvPr id="4" name="Content Placeholder 3"/>
              <p:cNvSpPr>
                <a:spLocks noGrp="1"/>
              </p:cNvSpPr>
              <p:nvPr>
                <p:ph sz="half" idx="1"/>
              </p:nvPr>
            </p:nvSpPr>
            <p:spPr/>
            <p:txBody>
              <a:bodyPr>
                <a:normAutofit lnSpcReduction="10000"/>
              </a:bodyPr>
              <a:lstStyle/>
              <a:p>
                <a:pPr marL="0" indent="0">
                  <a:buNone/>
                </a:pPr>
                <a:r>
                  <a:rPr lang="en-US" sz="2400"/>
                  <a:t>Address Aliasing</a:t>
                </a:r>
              </a:p>
              <a:p>
                <a:pPr marL="0" indent="0">
                  <a:buNone/>
                </a:pPr>
                <a:r>
                  <a:rPr lang="en-US" sz="2000" b="1"/>
                  <a:t>for</a:t>
                </a:r>
                <a:r>
                  <a:rPr lang="en-US" sz="2000"/>
                  <a:t> p </a:t>
                </a:r>
                <a:r>
                  <a:rPr lang="en-US" sz="2000" b="1"/>
                  <a:t>from</a:t>
                </a:r>
                <a:r>
                  <a:rPr lang="en-US" sz="2000"/>
                  <a:t> w </a:t>
                </a:r>
                <a:r>
                  <a:rPr lang="en-US" sz="2000" b="1"/>
                  <a:t>to</a:t>
                </a:r>
                <a:r>
                  <a:rPr lang="en-US" sz="2000"/>
                  <a:t> PAGE_COUNT </a:t>
                </a:r>
                <a:r>
                  <a:rPr lang="en-US" sz="2000" b="1"/>
                  <a:t>do</a:t>
                </a:r>
              </a:p>
              <a:p>
                <a:pPr marL="0" indent="0">
                  <a:buNone/>
                </a:pPr>
                <a:r>
                  <a:rPr lang="en-US" sz="2000"/>
                  <a:t>	</a:t>
                </a:r>
                <a:r>
                  <a:rPr lang="en-US" sz="2000" b="1"/>
                  <a:t>for</a:t>
                </a:r>
                <a:r>
                  <a:rPr lang="en-US" sz="2000"/>
                  <a:t> </a:t>
                </a:r>
                <a:r>
                  <a:rPr lang="en-US" sz="2000" err="1"/>
                  <a:t>i</a:t>
                </a:r>
                <a:r>
                  <a:rPr lang="en-US" sz="2000"/>
                  <a:t> </a:t>
                </a:r>
                <a:r>
                  <a:rPr lang="en-US" sz="2000" b="1"/>
                  <a:t>from</a:t>
                </a:r>
                <a:r>
                  <a:rPr lang="en-US" sz="2000"/>
                  <a:t> w </a:t>
                </a:r>
                <a:r>
                  <a:rPr lang="en-US" sz="2000" b="1"/>
                  <a:t>to</a:t>
                </a:r>
                <a:r>
                  <a:rPr lang="en-US" sz="2000"/>
                  <a:t> 0 </a:t>
                </a:r>
                <a:r>
                  <a:rPr lang="en-US" sz="2000" b="1"/>
                  <a:t>do</a:t>
                </a:r>
              </a:p>
              <a:p>
                <a:pPr marL="0" indent="0">
                  <a:buNone/>
                </a:pPr>
                <a:r>
                  <a:rPr lang="en-US" sz="2000"/>
                  <a:t>	    </a:t>
                </a:r>
                <a:r>
                  <a:rPr lang="en-US" sz="1800"/>
                  <a:t>data </a:t>
                </a:r>
                <a14:m>
                  <m:oMath xmlns:m="http://schemas.openxmlformats.org/officeDocument/2006/math">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𝑠𝑡𝑜𝑟𝑒</m:t>
                    </m:r>
                    <m:r>
                      <a:rPr lang="en-US" sz="1800" b="0" i="1" smtClean="0">
                        <a:latin typeface="Cambria Math" panose="02040503050406030204" pitchFamily="18" charset="0"/>
                        <a:ea typeface="Cambria Math" panose="02040503050406030204" pitchFamily="18" charset="0"/>
                      </a:rPr>
                      <m:t>) </m:t>
                    </m:r>
                  </m:oMath>
                </a14:m>
                <a:r>
                  <a:rPr lang="en-US" sz="1800"/>
                  <a:t>buffer[(p-</a:t>
                </a:r>
                <a:r>
                  <a:rPr lang="en-US" sz="1800" err="1"/>
                  <a:t>i</a:t>
                </a:r>
                <a:r>
                  <a:rPr lang="en-US" sz="1800"/>
                  <a:t>) x PAGE_SIZE]</a:t>
                </a:r>
              </a:p>
              <a:p>
                <a:pPr marL="0" indent="0">
                  <a:buNone/>
                </a:pPr>
                <a:r>
                  <a:rPr lang="en-US" sz="2000"/>
                  <a:t>	</a:t>
                </a:r>
                <a:r>
                  <a:rPr lang="en-US" sz="2000" b="1"/>
                  <a:t>end for</a:t>
                </a:r>
              </a:p>
              <a:p>
                <a:pPr marL="0" indent="0">
                  <a:buNone/>
                </a:pPr>
                <a:r>
                  <a:rPr lang="en-US" sz="2000"/>
                  <a:t>	t1 = </a:t>
                </a:r>
                <a:r>
                  <a:rPr lang="en-US" sz="2000" err="1"/>
                  <a:t>rdtscp</a:t>
                </a:r>
                <a:r>
                  <a:rPr lang="en-US" sz="2000"/>
                  <a:t>()</a:t>
                </a:r>
              </a:p>
              <a:p>
                <a:pPr marL="0" indent="0">
                  <a:buNone/>
                </a:pPr>
                <a:r>
                  <a:rPr lang="en-US" sz="2000"/>
                  <a:t>	data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𝑙𝑜𝑎𝑑</m:t>
                    </m:r>
                    <m:r>
                      <a:rPr lang="en-US" sz="2000" i="1">
                        <a:latin typeface="Cambria Math" panose="02040503050406030204" pitchFamily="18" charset="0"/>
                        <a:ea typeface="Cambria Math" panose="02040503050406030204" pitchFamily="18" charset="0"/>
                      </a:rPr>
                      <m:t>)</m:t>
                    </m:r>
                  </m:oMath>
                </a14:m>
                <a:r>
                  <a:rPr lang="en-US" sz="2000"/>
                  <a:t> buffer[X </a:t>
                </a:r>
                <a:r>
                  <a:rPr lang="en-US" sz="2000" err="1"/>
                  <a:t>x</a:t>
                </a:r>
                <a:r>
                  <a:rPr lang="en-US" sz="2000"/>
                  <a:t> PAGE_SIZE]</a:t>
                </a:r>
              </a:p>
              <a:p>
                <a:pPr marL="0" indent="0">
                  <a:buNone/>
                </a:pPr>
                <a:r>
                  <a:rPr lang="en-US" sz="2000"/>
                  <a:t>	t2 = </a:t>
                </a:r>
                <a:r>
                  <a:rPr lang="en-US" sz="2000" err="1"/>
                  <a:t>rdtscp</a:t>
                </a:r>
                <a:r>
                  <a:rPr lang="en-US" sz="2000"/>
                  <a:t>()</a:t>
                </a:r>
              </a:p>
              <a:p>
                <a:pPr marL="0" indent="0">
                  <a:buNone/>
                </a:pPr>
                <a:r>
                  <a:rPr lang="en-US" sz="2000"/>
                  <a:t>	measure [p] &lt;- t2-t1</a:t>
                </a:r>
              </a:p>
              <a:p>
                <a:pPr marL="0" indent="0">
                  <a:buNone/>
                </a:pPr>
                <a:r>
                  <a:rPr lang="en-US" sz="2000" b="1"/>
                  <a:t>end for</a:t>
                </a:r>
              </a:p>
              <a:p>
                <a:pPr marL="0" indent="0">
                  <a:buNone/>
                </a:pPr>
                <a:r>
                  <a:rPr lang="en-US" sz="2000" b="1"/>
                  <a:t>return</a:t>
                </a:r>
                <a:r>
                  <a:rPr lang="en-US" sz="2000"/>
                  <a:t> measure</a:t>
                </a:r>
              </a:p>
            </p:txBody>
          </p:sp>
        </mc:Choice>
        <mc:Fallback>
          <p:sp>
            <p:nvSpPr>
              <p:cNvPr id="4" name="Content Placeholder 3"/>
              <p:cNvSpPr>
                <a:spLocks noGrp="1" noRot="1" noChangeAspect="1" noMove="1" noResize="1" noEditPoints="1" noAdjustHandles="1" noChangeArrowheads="1" noChangeShapeType="1" noTextEdit="1"/>
              </p:cNvSpPr>
              <p:nvPr>
                <p:ph sz="half" idx="1"/>
              </p:nvPr>
            </p:nvSpPr>
            <p:spPr>
              <a:blipFill>
                <a:blip r:embed="rId3"/>
                <a:stretch>
                  <a:fillRect l="-1882" t="-2661"/>
                </a:stretch>
              </a:blipFill>
            </p:spPr>
            <p:txBody>
              <a:bodyPr/>
              <a:lstStyle/>
              <a:p>
                <a:r>
                  <a:rPr lang="en-US">
                    <a:noFill/>
                  </a:rPr>
                  <a:t> </a:t>
                </a:r>
              </a:p>
            </p:txBody>
          </p:sp>
        </mc:Fallback>
      </mc:AlternateContent>
      <p:sp>
        <p:nvSpPr>
          <p:cNvPr id="5" name="Content Placeholder 4"/>
          <p:cNvSpPr>
            <a:spLocks noGrp="1"/>
          </p:cNvSpPr>
          <p:nvPr>
            <p:ph sz="half" idx="2"/>
          </p:nvPr>
        </p:nvSpPr>
        <p:spPr/>
        <p:txBody>
          <a:bodyPr>
            <a:normAutofit lnSpcReduction="10000"/>
          </a:bodyPr>
          <a:lstStyle/>
          <a:p>
            <a:pPr marL="0" indent="0">
              <a:buNone/>
            </a:pPr>
            <a:r>
              <a:rPr lang="en-US" sz="2300">
                <a:cs typeface="Courier New" panose="02070309020205020404" pitchFamily="49" charset="0"/>
              </a:rPr>
              <a:t>Timing Measurement of  Speculative Load</a:t>
            </a:r>
          </a:p>
          <a:p>
            <a:pPr marL="0" indent="0">
              <a:buNone/>
            </a:pPr>
            <a:r>
              <a:rPr lang="en-US" sz="2000" err="1">
                <a:latin typeface="Courier New" panose="02070309020205020404" pitchFamily="49" charset="0"/>
                <a:cs typeface="Courier New" panose="02070309020205020404" pitchFamily="49" charset="0"/>
              </a:rPr>
              <a:t>rdtscp</a:t>
            </a:r>
            <a:r>
              <a:rPr lang="en-US" sz="2000">
                <a:latin typeface="Courier New" panose="02070309020205020404" pitchFamily="49" charset="0"/>
                <a:cs typeface="Courier New" panose="02070309020205020404" pitchFamily="49" charset="0"/>
              </a:rPr>
              <a:t>;</a:t>
            </a:r>
          </a:p>
          <a:p>
            <a:pPr marL="0" indent="0">
              <a:buNone/>
            </a:pPr>
            <a:r>
              <a:rPr lang="en-US" sz="2000" err="1">
                <a:latin typeface="Courier New" panose="02070309020205020404" pitchFamily="49" charset="0"/>
                <a:cs typeface="Courier New" panose="02070309020205020404" pitchFamily="49" charset="0"/>
              </a:rPr>
              <a:t>mov</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eax</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esi</a:t>
            </a:r>
            <a:r>
              <a:rPr lang="en-US" sz="2000">
                <a:latin typeface="Courier New" panose="02070309020205020404" pitchFamily="49" charset="0"/>
                <a:cs typeface="Courier New" panose="02070309020205020404" pitchFamily="49" charset="0"/>
              </a:rPr>
              <a:t>;</a:t>
            </a:r>
          </a:p>
          <a:p>
            <a:pPr marL="0" indent="0">
              <a:buNone/>
            </a:pPr>
            <a:r>
              <a:rPr lang="en-US" sz="2000" err="1">
                <a:latin typeface="Courier New" panose="02070309020205020404" pitchFamily="49" charset="0"/>
                <a:cs typeface="Courier New" panose="02070309020205020404" pitchFamily="49" charset="0"/>
              </a:rPr>
              <a:t>mov</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rbx</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eax</a:t>
            </a:r>
            <a:r>
              <a:rPr lang="en-US" sz="2000">
                <a:latin typeface="Courier New" panose="02070309020205020404" pitchFamily="49" charset="0"/>
                <a:cs typeface="Courier New" panose="02070309020205020404" pitchFamily="49" charset="0"/>
              </a:rPr>
              <a:t>;</a:t>
            </a:r>
          </a:p>
          <a:p>
            <a:pPr marL="0" indent="0">
              <a:buNone/>
            </a:pPr>
            <a:r>
              <a:rPr lang="en-US" sz="2000" err="1">
                <a:latin typeface="Courier New" panose="02070309020205020404" pitchFamily="49" charset="0"/>
                <a:cs typeface="Courier New" panose="02070309020205020404" pitchFamily="49" charset="0"/>
              </a:rPr>
              <a:t>rdtscp</a:t>
            </a:r>
            <a:r>
              <a:rPr lang="en-US" sz="2000">
                <a:latin typeface="Courier New" panose="02070309020205020404" pitchFamily="49" charset="0"/>
                <a:cs typeface="Courier New" panose="02070309020205020404" pitchFamily="49" charset="0"/>
              </a:rPr>
              <a:t>; </a:t>
            </a:r>
          </a:p>
          <a:p>
            <a:pPr marL="0" indent="0">
              <a:buNone/>
            </a:pPr>
            <a:r>
              <a:rPr lang="en-US" sz="2000" err="1">
                <a:latin typeface="Courier New" panose="02070309020205020404" pitchFamily="49" charset="0"/>
                <a:cs typeface="Courier New" panose="02070309020205020404" pitchFamily="49" charset="0"/>
              </a:rPr>
              <a:t>mfence</a:t>
            </a:r>
            <a:r>
              <a:rPr lang="en-US" sz="2000">
                <a:latin typeface="Courier New" panose="02070309020205020404" pitchFamily="49" charset="0"/>
                <a:cs typeface="Courier New" panose="02070309020205020404" pitchFamily="49" charset="0"/>
              </a:rPr>
              <a:t>;</a:t>
            </a:r>
          </a:p>
          <a:p>
            <a:pPr marL="0" indent="0">
              <a:buNone/>
            </a:pPr>
            <a:r>
              <a:rPr lang="en-US" sz="2000">
                <a:latin typeface="Courier New" panose="02070309020205020404" pitchFamily="49" charset="0"/>
                <a:cs typeface="Courier New" panose="02070309020205020404" pitchFamily="49" charset="0"/>
              </a:rPr>
              <a:t>sub %</a:t>
            </a:r>
            <a:r>
              <a:rPr lang="en-US" sz="2000" err="1">
                <a:latin typeface="Courier New" panose="02070309020205020404" pitchFamily="49" charset="0"/>
                <a:cs typeface="Courier New" panose="02070309020205020404" pitchFamily="49" charset="0"/>
              </a:rPr>
              <a:t>esi</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eax</a:t>
            </a:r>
            <a:r>
              <a:rPr lang="en-US" sz="2000">
                <a:latin typeface="Courier New" panose="02070309020205020404" pitchFamily="49" charset="0"/>
                <a:cs typeface="Courier New" panose="02070309020205020404" pitchFamily="49" charset="0"/>
              </a:rPr>
              <a:t>;</a:t>
            </a:r>
          </a:p>
          <a:p>
            <a:pPr marL="0" indent="0">
              <a:buNone/>
            </a:pPr>
            <a:endParaRPr lang="en-US" sz="200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6016752" y="1690688"/>
            <a:ext cx="3048" cy="4289488"/>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9A2E20F-5D1B-5442-B7D5-745FDF0678F2}"/>
              </a:ext>
            </a:extLst>
          </p:cNvPr>
          <p:cNvCxnSpPr/>
          <p:nvPr/>
        </p:nvCxnSpPr>
        <p:spPr>
          <a:xfrm>
            <a:off x="6016752" y="4680857"/>
            <a:ext cx="5816019"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21399283-DF86-3748-928D-284DD3CD54A4}"/>
              </a:ext>
            </a:extLst>
          </p:cNvPr>
          <p:cNvSpPr txBox="1"/>
          <p:nvPr/>
        </p:nvSpPr>
        <p:spPr>
          <a:xfrm>
            <a:off x="6172200" y="4792568"/>
            <a:ext cx="5464629" cy="1200329"/>
          </a:xfrm>
          <a:prstGeom prst="rect">
            <a:avLst/>
          </a:prstGeom>
          <a:noFill/>
        </p:spPr>
        <p:txBody>
          <a:bodyPr wrap="square" rtlCol="0">
            <a:spAutoFit/>
          </a:bodyPr>
          <a:lstStyle/>
          <a:p>
            <a:r>
              <a:rPr lang="en-US" b="1" i="1"/>
              <a:t>HPC</a:t>
            </a:r>
            <a:r>
              <a:rPr lang="en-US"/>
              <a:t>: Hardware Performance Counters, keep a track of low-level hardware-related events in the CPU, accessed via special purpose registers.</a:t>
            </a:r>
          </a:p>
          <a:p>
            <a:r>
              <a:rPr lang="en-US" b="1" i="1"/>
              <a:t>PAPI</a:t>
            </a:r>
            <a:r>
              <a:rPr lang="en-US"/>
              <a:t>: Performance API</a:t>
            </a:r>
          </a:p>
        </p:txBody>
      </p:sp>
      <p:sp>
        <p:nvSpPr>
          <p:cNvPr id="9" name="TextBox 8">
            <a:extLst>
              <a:ext uri="{FF2B5EF4-FFF2-40B4-BE49-F238E27FC236}">
                <a16:creationId xmlns:a16="http://schemas.microsoft.com/office/drawing/2014/main" id="{E36E4D1B-C9E6-EA44-957A-B898AEED1A5E}"/>
              </a:ext>
            </a:extLst>
          </p:cNvPr>
          <p:cNvSpPr txBox="1"/>
          <p:nvPr/>
        </p:nvSpPr>
        <p:spPr>
          <a:xfrm>
            <a:off x="9262218" y="2232410"/>
            <a:ext cx="2394857" cy="584775"/>
          </a:xfrm>
          <a:prstGeom prst="rect">
            <a:avLst/>
          </a:prstGeom>
          <a:noFill/>
        </p:spPr>
        <p:txBody>
          <a:bodyPr wrap="square" rtlCol="0">
            <a:spAutoFit/>
          </a:bodyPr>
          <a:lstStyle/>
          <a:p>
            <a:pPr algn="ctr"/>
            <a:r>
              <a:rPr lang="en-US" sz="1600"/>
              <a:t>Read Time-Stamp Counter and Processor ID</a:t>
            </a:r>
          </a:p>
        </p:txBody>
      </p:sp>
      <p:sp>
        <p:nvSpPr>
          <p:cNvPr id="10" name="TextBox 9">
            <a:extLst>
              <a:ext uri="{FF2B5EF4-FFF2-40B4-BE49-F238E27FC236}">
                <a16:creationId xmlns:a16="http://schemas.microsoft.com/office/drawing/2014/main" id="{94AC8DF1-10D0-3F4D-9783-21D58BE71D3E}"/>
              </a:ext>
            </a:extLst>
          </p:cNvPr>
          <p:cNvSpPr txBox="1"/>
          <p:nvPr/>
        </p:nvSpPr>
        <p:spPr>
          <a:xfrm>
            <a:off x="9259170" y="3358907"/>
            <a:ext cx="2394857" cy="1200329"/>
          </a:xfrm>
          <a:prstGeom prst="rect">
            <a:avLst/>
          </a:prstGeom>
          <a:noFill/>
        </p:spPr>
        <p:txBody>
          <a:bodyPr wrap="square" rtlCol="0">
            <a:spAutoFit/>
          </a:bodyPr>
          <a:lstStyle/>
          <a:p>
            <a:pPr algn="ctr"/>
            <a:r>
              <a:rPr lang="en-US"/>
              <a:t>Performs serializing operation on all preceding load/store instructions</a:t>
            </a:r>
            <a:endParaRPr lang="en-US" sz="1600"/>
          </a:p>
        </p:txBody>
      </p:sp>
      <p:cxnSp>
        <p:nvCxnSpPr>
          <p:cNvPr id="12" name="Straight Arrow Connector 11">
            <a:extLst>
              <a:ext uri="{FF2B5EF4-FFF2-40B4-BE49-F238E27FC236}">
                <a16:creationId xmlns:a16="http://schemas.microsoft.com/office/drawing/2014/main" id="{512EEB0D-4EF3-2748-BCF9-934B72F13A82}"/>
              </a:ext>
            </a:extLst>
          </p:cNvPr>
          <p:cNvCxnSpPr/>
          <p:nvPr/>
        </p:nvCxnSpPr>
        <p:spPr>
          <a:xfrm>
            <a:off x="7489371" y="2416629"/>
            <a:ext cx="1772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E471373-5937-1C48-9D53-0C2F3CA216E0}"/>
              </a:ext>
            </a:extLst>
          </p:cNvPr>
          <p:cNvCxnSpPr/>
          <p:nvPr/>
        </p:nvCxnSpPr>
        <p:spPr>
          <a:xfrm>
            <a:off x="7489371" y="3835431"/>
            <a:ext cx="1772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2597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09B0-B8CD-6C4C-B313-80B593071F7D}"/>
              </a:ext>
            </a:extLst>
          </p:cNvPr>
          <p:cNvSpPr>
            <a:spLocks noGrp="1"/>
          </p:cNvSpPr>
          <p:nvPr>
            <p:ph type="title"/>
          </p:nvPr>
        </p:nvSpPr>
        <p:spPr>
          <a:xfrm>
            <a:off x="838200" y="167901"/>
            <a:ext cx="10515600" cy="1325563"/>
          </a:xfrm>
        </p:spPr>
        <p:txBody>
          <a:bodyPr/>
          <a:lstStyle/>
          <a:p>
            <a:r>
              <a:rPr lang="en-US"/>
              <a:t>Speculative Dependency Analysis</a:t>
            </a:r>
          </a:p>
        </p:txBody>
      </p:sp>
      <p:pic>
        <p:nvPicPr>
          <p:cNvPr id="7" name="Content Placeholder 6">
            <a:extLst>
              <a:ext uri="{FF2B5EF4-FFF2-40B4-BE49-F238E27FC236}">
                <a16:creationId xmlns:a16="http://schemas.microsoft.com/office/drawing/2014/main" id="{7AD1542F-7A26-5F4E-8FF4-EE7A70D74553}"/>
              </a:ext>
            </a:extLst>
          </p:cNvPr>
          <p:cNvPicPr>
            <a:picLocks noGrp="1" noChangeAspect="1"/>
          </p:cNvPicPr>
          <p:nvPr>
            <p:ph idx="1"/>
          </p:nvPr>
        </p:nvPicPr>
        <p:blipFill>
          <a:blip r:embed="rId2"/>
          <a:stretch>
            <a:fillRect/>
          </a:stretch>
        </p:blipFill>
        <p:spPr>
          <a:xfrm>
            <a:off x="7015842" y="3810285"/>
            <a:ext cx="4506686" cy="2269928"/>
          </a:xfrm>
        </p:spPr>
      </p:pic>
      <p:pic>
        <p:nvPicPr>
          <p:cNvPr id="9" name="Picture 8">
            <a:extLst>
              <a:ext uri="{FF2B5EF4-FFF2-40B4-BE49-F238E27FC236}">
                <a16:creationId xmlns:a16="http://schemas.microsoft.com/office/drawing/2014/main" id="{B3BF0BE5-0B34-5E46-9D41-C16F8915AA52}"/>
              </a:ext>
            </a:extLst>
          </p:cNvPr>
          <p:cNvPicPr>
            <a:picLocks noChangeAspect="1"/>
          </p:cNvPicPr>
          <p:nvPr/>
        </p:nvPicPr>
        <p:blipFill>
          <a:blip r:embed="rId3"/>
          <a:stretch>
            <a:fillRect/>
          </a:stretch>
        </p:blipFill>
        <p:spPr>
          <a:xfrm>
            <a:off x="7004956" y="1463233"/>
            <a:ext cx="4506686" cy="2260452"/>
          </a:xfrm>
          <a:prstGeom prst="rect">
            <a:avLst/>
          </a:prstGeom>
        </p:spPr>
      </p:pic>
      <p:sp>
        <p:nvSpPr>
          <p:cNvPr id="11" name="Rectangle 10">
            <a:extLst>
              <a:ext uri="{FF2B5EF4-FFF2-40B4-BE49-F238E27FC236}">
                <a16:creationId xmlns:a16="http://schemas.microsoft.com/office/drawing/2014/main" id="{B2669972-78D7-EC4D-A28A-073CBDA67CAB}"/>
              </a:ext>
            </a:extLst>
          </p:cNvPr>
          <p:cNvSpPr/>
          <p:nvPr/>
        </p:nvSpPr>
        <p:spPr>
          <a:xfrm>
            <a:off x="838200" y="2073256"/>
            <a:ext cx="3820887" cy="5551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Execute Algorithm on 1000 pages</a:t>
            </a:r>
          </a:p>
        </p:txBody>
      </p:sp>
      <p:sp>
        <p:nvSpPr>
          <p:cNvPr id="12" name="Rectangle 11">
            <a:extLst>
              <a:ext uri="{FF2B5EF4-FFF2-40B4-BE49-F238E27FC236}">
                <a16:creationId xmlns:a16="http://schemas.microsoft.com/office/drawing/2014/main" id="{1CAA6EC6-A9C6-AF49-8BD0-D7F26C7B3546}"/>
              </a:ext>
            </a:extLst>
          </p:cNvPr>
          <p:cNvSpPr/>
          <p:nvPr/>
        </p:nvSpPr>
        <p:spPr>
          <a:xfrm>
            <a:off x="838200" y="2843647"/>
            <a:ext cx="3820887" cy="5551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PAPI, monitor 30 different HPCs</a:t>
            </a:r>
          </a:p>
        </p:txBody>
      </p:sp>
      <p:sp>
        <p:nvSpPr>
          <p:cNvPr id="13" name="Rectangle 12">
            <a:extLst>
              <a:ext uri="{FF2B5EF4-FFF2-40B4-BE49-F238E27FC236}">
                <a16:creationId xmlns:a16="http://schemas.microsoft.com/office/drawing/2014/main" id="{BA125F1E-D965-3641-A146-CCE89AE712D9}"/>
              </a:ext>
            </a:extLst>
          </p:cNvPr>
          <p:cNvSpPr/>
          <p:nvPr/>
        </p:nvSpPr>
        <p:spPr>
          <a:xfrm>
            <a:off x="2939142" y="3563317"/>
            <a:ext cx="3156858" cy="394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Each HPCs monitored</a:t>
            </a:r>
          </a:p>
        </p:txBody>
      </p:sp>
      <p:sp>
        <p:nvSpPr>
          <p:cNvPr id="14" name="Rectangle 13">
            <a:extLst>
              <a:ext uri="{FF2B5EF4-FFF2-40B4-BE49-F238E27FC236}">
                <a16:creationId xmlns:a16="http://schemas.microsoft.com/office/drawing/2014/main" id="{64F37704-4C9C-BF48-A218-98FFB4BE591D}"/>
              </a:ext>
            </a:extLst>
          </p:cNvPr>
          <p:cNvSpPr/>
          <p:nvPr/>
        </p:nvSpPr>
        <p:spPr>
          <a:xfrm>
            <a:off x="2939142" y="4136331"/>
            <a:ext cx="3156858" cy="394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HPC value &amp; ‘</a:t>
            </a:r>
            <a:r>
              <a:rPr lang="en-US" sz="1600">
                <a:latin typeface="Courier New" panose="02070309020205020404" pitchFamily="49" charset="0"/>
                <a:cs typeface="Courier New" panose="02070309020205020404" pitchFamily="49" charset="0"/>
              </a:rPr>
              <a:t>load</a:t>
            </a:r>
            <a:r>
              <a:rPr lang="en-US" sz="1600"/>
              <a:t>’ time recorded</a:t>
            </a:r>
          </a:p>
        </p:txBody>
      </p:sp>
      <p:sp>
        <p:nvSpPr>
          <p:cNvPr id="15" name="Rectangle 14">
            <a:extLst>
              <a:ext uri="{FF2B5EF4-FFF2-40B4-BE49-F238E27FC236}">
                <a16:creationId xmlns:a16="http://schemas.microsoft.com/office/drawing/2014/main" id="{1109EDBD-97D9-B444-9753-6E9F61097318}"/>
              </a:ext>
            </a:extLst>
          </p:cNvPr>
          <p:cNvSpPr/>
          <p:nvPr/>
        </p:nvSpPr>
        <p:spPr>
          <a:xfrm>
            <a:off x="838200" y="4792510"/>
            <a:ext cx="3820887" cy="5551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Compare HPCs and Timing for correlation</a:t>
            </a:r>
          </a:p>
        </p:txBody>
      </p:sp>
      <p:sp>
        <p:nvSpPr>
          <p:cNvPr id="17" name="Rectangle 16">
            <a:extLst>
              <a:ext uri="{FF2B5EF4-FFF2-40B4-BE49-F238E27FC236}">
                <a16:creationId xmlns:a16="http://schemas.microsoft.com/office/drawing/2014/main" id="{79A288B5-F3F2-E54B-AEDB-DBB4E0833853}"/>
              </a:ext>
            </a:extLst>
          </p:cNvPr>
          <p:cNvSpPr/>
          <p:nvPr/>
        </p:nvSpPr>
        <p:spPr>
          <a:xfrm>
            <a:off x="838199" y="5525041"/>
            <a:ext cx="3820887" cy="5551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Identify events to support leakage</a:t>
            </a:r>
          </a:p>
        </p:txBody>
      </p:sp>
      <p:cxnSp>
        <p:nvCxnSpPr>
          <p:cNvPr id="19" name="Straight Arrow Connector 18">
            <a:extLst>
              <a:ext uri="{FF2B5EF4-FFF2-40B4-BE49-F238E27FC236}">
                <a16:creationId xmlns:a16="http://schemas.microsoft.com/office/drawing/2014/main" id="{004996D3-BB8E-A546-835F-54033B1CDCAA}"/>
              </a:ext>
            </a:extLst>
          </p:cNvPr>
          <p:cNvCxnSpPr>
            <a:stCxn id="11" idx="2"/>
            <a:endCxn id="12" idx="0"/>
          </p:cNvCxnSpPr>
          <p:nvPr/>
        </p:nvCxnSpPr>
        <p:spPr>
          <a:xfrm>
            <a:off x="2748644" y="2628428"/>
            <a:ext cx="0" cy="2152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59D41006-AF51-AE49-9BA8-DC6FCC0A2507}"/>
              </a:ext>
            </a:extLst>
          </p:cNvPr>
          <p:cNvCxnSpPr>
            <a:cxnSpLocks/>
          </p:cNvCxnSpPr>
          <p:nvPr/>
        </p:nvCxnSpPr>
        <p:spPr>
          <a:xfrm>
            <a:off x="3750130" y="3398819"/>
            <a:ext cx="0" cy="1644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A567E916-789B-D441-8E45-9F97814AC2D3}"/>
              </a:ext>
            </a:extLst>
          </p:cNvPr>
          <p:cNvCxnSpPr>
            <a:cxnSpLocks/>
          </p:cNvCxnSpPr>
          <p:nvPr/>
        </p:nvCxnSpPr>
        <p:spPr>
          <a:xfrm>
            <a:off x="1801587" y="3398819"/>
            <a:ext cx="0" cy="13936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16D98703-5190-A04F-ACBA-181EAA433C0B}"/>
              </a:ext>
            </a:extLst>
          </p:cNvPr>
          <p:cNvCxnSpPr>
            <a:cxnSpLocks/>
          </p:cNvCxnSpPr>
          <p:nvPr/>
        </p:nvCxnSpPr>
        <p:spPr>
          <a:xfrm>
            <a:off x="1785260" y="5347682"/>
            <a:ext cx="0" cy="1773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3DAA36D9-03E1-1044-866C-4421394AC1FF}"/>
              </a:ext>
            </a:extLst>
          </p:cNvPr>
          <p:cNvCxnSpPr>
            <a:cxnSpLocks/>
          </p:cNvCxnSpPr>
          <p:nvPr/>
        </p:nvCxnSpPr>
        <p:spPr>
          <a:xfrm>
            <a:off x="3744689" y="3958071"/>
            <a:ext cx="0" cy="1644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Elbow Connector 29">
            <a:extLst>
              <a:ext uri="{FF2B5EF4-FFF2-40B4-BE49-F238E27FC236}">
                <a16:creationId xmlns:a16="http://schemas.microsoft.com/office/drawing/2014/main" id="{058823C6-BAF4-C346-A6B8-8BC78BC4925D}"/>
              </a:ext>
            </a:extLst>
          </p:cNvPr>
          <p:cNvCxnSpPr>
            <a:stCxn id="14" idx="3"/>
            <a:endCxn id="12" idx="3"/>
          </p:cNvCxnSpPr>
          <p:nvPr/>
        </p:nvCxnSpPr>
        <p:spPr>
          <a:xfrm flipH="1" flipV="1">
            <a:off x="4659087" y="3121233"/>
            <a:ext cx="1436913" cy="1212475"/>
          </a:xfrm>
          <a:prstGeom prst="bentConnector3">
            <a:avLst>
              <a:gd name="adj1" fmla="val -15909"/>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14E8FEB2-08F2-A24E-9A12-20A3FB197673}"/>
              </a:ext>
            </a:extLst>
          </p:cNvPr>
          <p:cNvCxnSpPr/>
          <p:nvPr/>
        </p:nvCxnSpPr>
        <p:spPr>
          <a:xfrm flipV="1">
            <a:off x="6640286" y="1493464"/>
            <a:ext cx="0" cy="4616980"/>
          </a:xfrm>
          <a:prstGeom prst="line">
            <a:avLst/>
          </a:prstGeom>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CFC69383-B082-0541-BB22-A25BAA18D9F9}"/>
              </a:ext>
            </a:extLst>
          </p:cNvPr>
          <p:cNvSpPr txBox="1"/>
          <p:nvPr/>
        </p:nvSpPr>
        <p:spPr>
          <a:xfrm>
            <a:off x="832758" y="1391834"/>
            <a:ext cx="4354287" cy="461665"/>
          </a:xfrm>
          <a:prstGeom prst="rect">
            <a:avLst/>
          </a:prstGeom>
          <a:noFill/>
        </p:spPr>
        <p:txBody>
          <a:bodyPr wrap="square" rtlCol="0">
            <a:spAutoFit/>
          </a:bodyPr>
          <a:lstStyle/>
          <a:p>
            <a:r>
              <a:rPr lang="en-US" sz="2400"/>
              <a:t>Procedure</a:t>
            </a:r>
          </a:p>
        </p:txBody>
      </p:sp>
      <p:sp>
        <p:nvSpPr>
          <p:cNvPr id="36" name="TextBox 35">
            <a:extLst>
              <a:ext uri="{FF2B5EF4-FFF2-40B4-BE49-F238E27FC236}">
                <a16:creationId xmlns:a16="http://schemas.microsoft.com/office/drawing/2014/main" id="{C3CD6B6E-0078-794D-B553-54B912CA2A7E}"/>
              </a:ext>
            </a:extLst>
          </p:cNvPr>
          <p:cNvSpPr txBox="1"/>
          <p:nvPr/>
        </p:nvSpPr>
        <p:spPr>
          <a:xfrm>
            <a:off x="8492566" y="3874721"/>
            <a:ext cx="2139576" cy="523220"/>
          </a:xfrm>
          <a:prstGeom prst="rect">
            <a:avLst/>
          </a:prstGeom>
          <a:noFill/>
        </p:spPr>
        <p:txBody>
          <a:bodyPr wrap="square" rtlCol="0">
            <a:spAutoFit/>
          </a:bodyPr>
          <a:lstStyle/>
          <a:p>
            <a:r>
              <a:rPr lang="en-US" sz="1400" err="1">
                <a:latin typeface="Courier New" panose="02070309020205020404" pitchFamily="49" charset="0"/>
                <a:cs typeface="Courier New" panose="02070309020205020404" pitchFamily="49" charset="0"/>
              </a:rPr>
              <a:t>Cycle_Activity</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Stalls_Ldm_Pending</a:t>
            </a:r>
            <a:endParaRPr lang="en-US" sz="1400">
              <a:latin typeface="Courier New" panose="02070309020205020404" pitchFamily="49" charset="0"/>
              <a:cs typeface="Courier New" panose="02070309020205020404" pitchFamily="49" charset="0"/>
            </a:endParaRPr>
          </a:p>
        </p:txBody>
      </p:sp>
      <p:sp>
        <p:nvSpPr>
          <p:cNvPr id="37" name="TextBox 36">
            <a:extLst>
              <a:ext uri="{FF2B5EF4-FFF2-40B4-BE49-F238E27FC236}">
                <a16:creationId xmlns:a16="http://schemas.microsoft.com/office/drawing/2014/main" id="{12CFF86A-F9FD-F748-804B-5A6E45D368F0}"/>
              </a:ext>
            </a:extLst>
          </p:cNvPr>
          <p:cNvSpPr txBox="1"/>
          <p:nvPr/>
        </p:nvSpPr>
        <p:spPr>
          <a:xfrm>
            <a:off x="9186046" y="5174751"/>
            <a:ext cx="2139576" cy="523220"/>
          </a:xfrm>
          <a:prstGeom prst="rect">
            <a:avLst/>
          </a:prstGeom>
          <a:noFill/>
        </p:spPr>
        <p:txBody>
          <a:bodyPr wrap="square" rtlCol="0">
            <a:spAutoFit/>
          </a:bodyPr>
          <a:lstStyle/>
          <a:p>
            <a:r>
              <a:rPr lang="en-US" sz="1400" err="1">
                <a:latin typeface="Courier New" panose="02070309020205020404" pitchFamily="49" charset="0"/>
                <a:cs typeface="Courier New" panose="02070309020205020404" pitchFamily="49" charset="0"/>
              </a:rPr>
              <a:t>Ld_Blocks_Partial</a:t>
            </a: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Address_Alias</a:t>
            </a:r>
            <a:endParaRPr lang="en-US" sz="14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717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09B0-B8CD-6C4C-B313-80B593071F7D}"/>
              </a:ext>
            </a:extLst>
          </p:cNvPr>
          <p:cNvSpPr>
            <a:spLocks noGrp="1"/>
          </p:cNvSpPr>
          <p:nvPr>
            <p:ph type="title"/>
          </p:nvPr>
        </p:nvSpPr>
        <p:spPr/>
        <p:txBody>
          <a:bodyPr/>
          <a:lstStyle/>
          <a:p>
            <a:r>
              <a:rPr lang="en-US"/>
              <a:t>Leakage of Physical Address Mapping</a:t>
            </a:r>
          </a:p>
        </p:txBody>
      </p:sp>
      <p:sp>
        <p:nvSpPr>
          <p:cNvPr id="3" name="Content Placeholder 2">
            <a:extLst>
              <a:ext uri="{FF2B5EF4-FFF2-40B4-BE49-F238E27FC236}">
                <a16:creationId xmlns:a16="http://schemas.microsoft.com/office/drawing/2014/main" id="{18BFFE67-31E4-6B4D-B331-08A3A8CFF703}"/>
              </a:ext>
            </a:extLst>
          </p:cNvPr>
          <p:cNvSpPr>
            <a:spLocks noGrp="1"/>
          </p:cNvSpPr>
          <p:nvPr>
            <p:ph idx="1"/>
          </p:nvPr>
        </p:nvSpPr>
        <p:spPr/>
        <p:txBody>
          <a:bodyPr/>
          <a:lstStyle/>
          <a:p>
            <a:r>
              <a:rPr lang="en-US"/>
              <a:t>Observe the </a:t>
            </a:r>
            <a:r>
              <a:rPr lang="en-US" err="1">
                <a:latin typeface="Courier New" panose="02070309020205020404" pitchFamily="49" charset="0"/>
                <a:cs typeface="Courier New" panose="02070309020205020404" pitchFamily="49" charset="0"/>
              </a:rPr>
              <a:t>pagemap</a:t>
            </a:r>
            <a:r>
              <a:rPr lang="en-US"/>
              <a:t> file – any relation with latency?</a:t>
            </a:r>
          </a:p>
          <a:p>
            <a:pPr lvl="1"/>
            <a:r>
              <a:rPr lang="en-US" sz="2000" err="1">
                <a:latin typeface="Courier New" panose="02070309020205020404" pitchFamily="49" charset="0"/>
                <a:cs typeface="Courier New" panose="02070309020205020404" pitchFamily="49" charset="0"/>
              </a:rPr>
              <a:t>Cycle_Activity</a:t>
            </a:r>
            <a:r>
              <a:rPr lang="en-US" sz="2000">
                <a:latin typeface="Courier New" panose="02070309020205020404" pitchFamily="49" charset="0"/>
                <a:cs typeface="Courier New" panose="02070309020205020404" pitchFamily="49" charset="0"/>
              </a:rPr>
              <a:t>: </a:t>
            </a:r>
            <a:r>
              <a:rPr lang="en-US" sz="2000" err="1">
                <a:latin typeface="Courier New" panose="02070309020205020404" pitchFamily="49" charset="0"/>
                <a:cs typeface="Courier New" panose="02070309020205020404" pitchFamily="49" charset="0"/>
              </a:rPr>
              <a:t>Stalls_Ldm_Pending</a:t>
            </a:r>
            <a:r>
              <a:rPr lang="en-US" sz="2000">
                <a:latin typeface="Courier New" panose="02070309020205020404" pitchFamily="49" charset="0"/>
                <a:cs typeface="Courier New" panose="02070309020205020404" pitchFamily="49" charset="0"/>
              </a:rPr>
              <a:t> </a:t>
            </a:r>
            <a:r>
              <a:rPr lang="en-US" sz="2000">
                <a:cs typeface="Courier New" panose="02070309020205020404" pitchFamily="49" charset="0"/>
              </a:rPr>
              <a:t>Remember? </a:t>
            </a:r>
            <a:endParaRPr lang="en-US" sz="2000">
              <a:latin typeface="Courier New" panose="02070309020205020404" pitchFamily="49" charset="0"/>
              <a:cs typeface="Courier New" panose="02070309020205020404" pitchFamily="49" charset="0"/>
            </a:endParaRPr>
          </a:p>
          <a:p>
            <a:pPr lvl="1"/>
            <a:r>
              <a:rPr lang="en-US"/>
              <a:t>The above verifies latency due to pending load</a:t>
            </a:r>
          </a:p>
          <a:p>
            <a:pPr marL="0" indent="0">
              <a:buNone/>
            </a:pPr>
            <a:endParaRPr lang="en-US"/>
          </a:p>
          <a:p>
            <a:r>
              <a:rPr lang="en-US"/>
              <a:t>Yes, 20 LSB of PA for </a:t>
            </a:r>
            <a:r>
              <a:rPr lang="en-US">
                <a:latin typeface="Courier New" panose="02070309020205020404" pitchFamily="49" charset="0"/>
                <a:cs typeface="Courier New" panose="02070309020205020404" pitchFamily="49" charset="0"/>
              </a:rPr>
              <a:t>load</a:t>
            </a:r>
            <a:r>
              <a:rPr lang="en-US"/>
              <a:t> match with PA for </a:t>
            </a:r>
            <a:r>
              <a:rPr lang="en-US">
                <a:latin typeface="Courier New" panose="02070309020205020404" pitchFamily="49" charset="0"/>
                <a:cs typeface="Courier New" panose="02070309020205020404" pitchFamily="49" charset="0"/>
              </a:rPr>
              <a:t>store</a:t>
            </a:r>
            <a:r>
              <a:rPr lang="en-US">
                <a:cs typeface="Courier New" panose="02070309020205020404" pitchFamily="49" charset="0"/>
              </a:rPr>
              <a:t> at peaks</a:t>
            </a:r>
          </a:p>
          <a:p>
            <a:r>
              <a:rPr lang="en-US">
                <a:cs typeface="Courier New" panose="02070309020205020404" pitchFamily="49" charset="0"/>
              </a:rPr>
              <a:t>Therefore, aliasing exists in physical address space</a:t>
            </a:r>
          </a:p>
          <a:p>
            <a:r>
              <a:rPr lang="en-US">
                <a:cs typeface="Courier New" panose="02070309020205020404" pitchFamily="49" charset="0"/>
              </a:rPr>
              <a:t>Alas! 8 bits of mapping unknown to user space was just revealed</a:t>
            </a:r>
          </a:p>
          <a:p>
            <a:endParaRPr lang="en-US">
              <a:cs typeface="Courier New" panose="02070309020205020404" pitchFamily="49" charset="0"/>
            </a:endParaRPr>
          </a:p>
          <a:p>
            <a:endParaRPr lang="en-US">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endParaRPr lang="en-US"/>
          </a:p>
        </p:txBody>
      </p:sp>
    </p:spTree>
    <p:extLst>
      <p:ext uri="{BB962C8B-B14F-4D97-AF65-F5344CB8AC3E}">
        <p14:creationId xmlns:p14="http://schemas.microsoft.com/office/powerpoint/2010/main" val="3701127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09B0-B8CD-6C4C-B313-80B593071F7D}"/>
              </a:ext>
            </a:extLst>
          </p:cNvPr>
          <p:cNvSpPr>
            <a:spLocks noGrp="1"/>
          </p:cNvSpPr>
          <p:nvPr>
            <p:ph type="title"/>
          </p:nvPr>
        </p:nvSpPr>
        <p:spPr/>
        <p:txBody>
          <a:bodyPr/>
          <a:lstStyle/>
          <a:p>
            <a:r>
              <a:rPr lang="en-US"/>
              <a:t>The </a:t>
            </a:r>
            <a:r>
              <a:rPr lang="en-US" b="1"/>
              <a:t>Spoiler</a:t>
            </a:r>
            <a:r>
              <a:rPr lang="en-US"/>
              <a:t> Attack – Eagle View</a:t>
            </a:r>
          </a:p>
        </p:txBody>
      </p:sp>
      <mc:AlternateContent xmlns:mc="http://schemas.openxmlformats.org/markup-compatibility/2006" xmlns:am3d="http://schemas.microsoft.com/office/drawing/2017/model3d">
        <mc:Choice Requires="am3d">
          <p:graphicFrame>
            <p:nvGraphicFramePr>
              <p:cNvPr id="65" name="3D Model 64" descr="Where is this eagle landing?">
                <a:extLst>
                  <a:ext uri="{FF2B5EF4-FFF2-40B4-BE49-F238E27FC236}">
                    <a16:creationId xmlns:a16="http://schemas.microsoft.com/office/drawing/2014/main" id="{68A90261-0A47-D242-AF20-C6075E0D30F6}"/>
                  </a:ext>
                </a:extLst>
              </p:cNvPr>
              <p:cNvGraphicFramePr>
                <a:graphicFrameLocks noChangeAspect="1"/>
              </p:cNvGraphicFramePr>
              <p:nvPr>
                <p:extLst>
                  <p:ext uri="{D42A27DB-BD31-4B8C-83A1-F6EECF244321}">
                    <p14:modId xmlns:p14="http://schemas.microsoft.com/office/powerpoint/2010/main" val="3779724057"/>
                  </p:ext>
                </p:extLst>
              </p:nvPr>
            </p:nvGraphicFramePr>
            <p:xfrm>
              <a:off x="2175105" y="647856"/>
              <a:ext cx="8411934" cy="5562288"/>
            </p:xfrm>
            <a:graphic>
              <a:graphicData uri="http://schemas.microsoft.com/office/drawing/2017/model3d">
                <am3d:model3d r:embed="rId4">
                  <am3d:spPr>
                    <a:xfrm>
                      <a:off x="0" y="0"/>
                      <a:ext cx="8411934" cy="5562288"/>
                    </a:xfrm>
                    <a:prstGeom prst="rect">
                      <a:avLst/>
                    </a:prstGeom>
                  </am3d:spPr>
                  <am3d:camera>
                    <am3d:pos x="0" y="0" z="58805977"/>
                    <am3d:up dx="0" dy="36000000" dz="0"/>
                    <am3d:lookAt x="0" y="0" z="0"/>
                    <am3d:perspective fov="2700000"/>
                  </am3d:camera>
                  <am3d:trans>
                    <am3d:meterPerModelUnit n="295325" d="1000000"/>
                    <am3d:preTrans dx="-932216" dy="-9030911" dz="1945253"/>
                    <am3d:scale>
                      <am3d:sx n="1000000" d="1000000"/>
                      <am3d:sy n="1000000" d="1000000"/>
                      <am3d:sz n="1000000" d="1000000"/>
                    </am3d:scale>
                    <am3d:rot/>
                    <am3d:postTrans dx="0" dy="0" dz="0"/>
                  </am3d:trans>
                  <am3d:attrSrcUrl r:id="rId5"/>
                  <am3d:raster rName="Office3DRenderer" rVer="16.0.8326">
                    <am3d:blip r:embed="rId6"/>
                  </am3d:raster>
                  <am3d:objViewport viewportSz="116999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5" name="3D Model 64" descr="Where is this eagle landing?">
                <a:extLst>
                  <a:ext uri="{FF2B5EF4-FFF2-40B4-BE49-F238E27FC236}">
                    <a16:creationId xmlns:a16="http://schemas.microsoft.com/office/drawing/2014/main" id="{68A90261-0A47-D242-AF20-C6075E0D30F6}"/>
                  </a:ext>
                </a:extLst>
              </p:cNvPr>
              <p:cNvPicPr>
                <a:picLocks noGrp="1" noRot="1" noChangeAspect="1" noMove="1" noResize="1" noEditPoints="1" noAdjustHandles="1" noChangeArrowheads="1" noChangeShapeType="1" noCrop="1"/>
              </p:cNvPicPr>
              <p:nvPr/>
            </p:nvPicPr>
            <p:blipFill>
              <a:blip r:embed="rId7"/>
              <a:stretch>
                <a:fillRect/>
              </a:stretch>
            </p:blipFill>
            <p:spPr>
              <a:xfrm>
                <a:off x="2175105" y="647856"/>
                <a:ext cx="8411934" cy="5562288"/>
              </a:xfrm>
              <a:prstGeom prst="rect">
                <a:avLst/>
              </a:prstGeom>
            </p:spPr>
          </p:pic>
        </mc:Fallback>
      </mc:AlternateContent>
    </p:spTree>
    <p:extLst>
      <p:ext uri="{BB962C8B-B14F-4D97-AF65-F5344CB8AC3E}">
        <p14:creationId xmlns:p14="http://schemas.microsoft.com/office/powerpoint/2010/main" val="69709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3000" fill="hold"/>
                                        <p:tgtEl>
                                          <p:spTgt spid="65"/>
                                        </p:tgtEl>
                                        <p:attrNameLst>
                                          <p:attrName>ppt_w</p:attrName>
                                        </p:attrNameLst>
                                      </p:cBhvr>
                                      <p:tavLst>
                                        <p:tav tm="0">
                                          <p:val>
                                            <p:fltVal val="0"/>
                                          </p:val>
                                        </p:tav>
                                        <p:tav tm="100000">
                                          <p:val>
                                            <p:strVal val="#ppt_w"/>
                                          </p:val>
                                        </p:tav>
                                      </p:tavLst>
                                    </p:anim>
                                    <p:anim calcmode="lin" valueType="num">
                                      <p:cBhvr>
                                        <p:cTn id="8" dur="3000" fill="hold"/>
                                        <p:tgtEl>
                                          <p:spTgt spid="65"/>
                                        </p:tgtEl>
                                        <p:attrNameLst>
                                          <p:attrName>ppt_h</p:attrName>
                                        </p:attrNameLst>
                                      </p:cBhvr>
                                      <p:tavLst>
                                        <p:tav tm="0">
                                          <p:val>
                                            <p:fltVal val="0"/>
                                          </p:val>
                                        </p:tav>
                                        <p:tav tm="100000">
                                          <p:val>
                                            <p:strVal val="#ppt_h"/>
                                          </p:val>
                                        </p:tav>
                                      </p:tavLst>
                                    </p:anim>
                                    <p:animEffect transition="in" filter="fade">
                                      <p:cBhvr>
                                        <p:cTn id="9" dur="3000"/>
                                        <p:tgtEl>
                                          <p:spTgt spid="65"/>
                                        </p:tgtEl>
                                      </p:cBhvr>
                                    </p:animEffect>
                                    <p:anim calcmode="lin" valueType="num">
                                      <p:cBhvr>
                                        <p:cTn id="10" dur="3000" fill="hold"/>
                                        <p:tgtEl>
                                          <p:spTgt spid="65"/>
                                        </p:tgtEl>
                                        <p:attrNameLst>
                                          <p:attrName>ppt_x</p:attrName>
                                        </p:attrNameLst>
                                      </p:cBhvr>
                                      <p:tavLst>
                                        <p:tav tm="0">
                                          <p:val>
                                            <p:fltVal val="0.5"/>
                                          </p:val>
                                        </p:tav>
                                        <p:tav tm="100000">
                                          <p:val>
                                            <p:strVal val="#ppt_x"/>
                                          </p:val>
                                        </p:tav>
                                      </p:tavLst>
                                    </p:anim>
                                    <p:anim calcmode="lin" valueType="num">
                                      <p:cBhvr>
                                        <p:cTn id="11" dur="3000" fill="hold"/>
                                        <p:tgtEl>
                                          <p:spTgt spid="65"/>
                                        </p:tgtEl>
                                        <p:attrNameLst>
                                          <p:attrName>ppt_y</p:attrName>
                                        </p:attrNameLst>
                                      </p:cBhvr>
                                      <p:tavLst>
                                        <p:tav tm="0">
                                          <p:val>
                                            <p:fltVal val="0.5"/>
                                          </p:val>
                                        </p:tav>
                                        <p:tav tm="100000">
                                          <p:val>
                                            <p:strVal val="#ppt_y"/>
                                          </p:val>
                                        </p:tav>
                                      </p:tavLst>
                                    </p:anim>
                                  </p:childTnLst>
                                  <p:subTnLst>
                                    <p:set>
                                      <p:cBhvr override="childStyle">
                                        <p:cTn dur="1" fill="hold" display="0" masterRel="nextClick" afterEffect="1"/>
                                        <p:tgtEl>
                                          <p:spTgt spid="65"/>
                                        </p:tgtEl>
                                        <p:attrNameLst>
                                          <p:attrName>style.visibility</p:attrName>
                                        </p:attrNameLst>
                                      </p:cBhvr>
                                      <p:to>
                                        <p:strVal val="hidden"/>
                                      </p:to>
                                    </p:se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678B-629C-49D1-A05E-E0BFD6FF91BC}"/>
              </a:ext>
            </a:extLst>
          </p:cNvPr>
          <p:cNvSpPr>
            <a:spLocks noGrp="1"/>
          </p:cNvSpPr>
          <p:nvPr>
            <p:ph type="title"/>
          </p:nvPr>
        </p:nvSpPr>
        <p:spPr>
          <a:xfrm>
            <a:off x="838200" y="133114"/>
            <a:ext cx="10515600" cy="1325563"/>
          </a:xfrm>
        </p:spPr>
        <p:txBody>
          <a:bodyPr/>
          <a:lstStyle/>
          <a:p>
            <a:r>
              <a:rPr lang="en-US"/>
              <a:t>Introduction</a:t>
            </a:r>
          </a:p>
        </p:txBody>
      </p:sp>
      <p:pic>
        <p:nvPicPr>
          <p:cNvPr id="5" name="Picture 4">
            <a:extLst>
              <a:ext uri="{FF2B5EF4-FFF2-40B4-BE49-F238E27FC236}">
                <a16:creationId xmlns:a16="http://schemas.microsoft.com/office/drawing/2014/main" id="{4CB05756-5345-4FE6-94B3-E9BEBC7D6207}"/>
              </a:ext>
            </a:extLst>
          </p:cNvPr>
          <p:cNvPicPr>
            <a:picLocks noChangeAspect="1"/>
          </p:cNvPicPr>
          <p:nvPr/>
        </p:nvPicPr>
        <p:blipFill>
          <a:blip r:embed="rId2"/>
          <a:stretch>
            <a:fillRect/>
          </a:stretch>
        </p:blipFill>
        <p:spPr>
          <a:xfrm>
            <a:off x="9298983" y="4197092"/>
            <a:ext cx="2904346" cy="2037377"/>
          </a:xfrm>
          <a:prstGeom prst="rect">
            <a:avLst/>
          </a:prstGeom>
        </p:spPr>
      </p:pic>
      <p:sp>
        <p:nvSpPr>
          <p:cNvPr id="3" name="Content Placeholder 2">
            <a:extLst>
              <a:ext uri="{FF2B5EF4-FFF2-40B4-BE49-F238E27FC236}">
                <a16:creationId xmlns:a16="http://schemas.microsoft.com/office/drawing/2014/main" id="{1C9775F3-9508-4A17-BC78-E1A41BC55017}"/>
              </a:ext>
            </a:extLst>
          </p:cNvPr>
          <p:cNvSpPr>
            <a:spLocks noGrp="1"/>
          </p:cNvSpPr>
          <p:nvPr>
            <p:ph idx="1"/>
          </p:nvPr>
        </p:nvSpPr>
        <p:spPr>
          <a:xfrm>
            <a:off x="838200" y="1617847"/>
            <a:ext cx="10515600" cy="4658714"/>
          </a:xfrm>
        </p:spPr>
        <p:txBody>
          <a:bodyPr vert="horz" lIns="91440" tIns="45720" rIns="91440" bIns="45720" rtlCol="0" anchor="t">
            <a:normAutofit lnSpcReduction="10000"/>
          </a:bodyPr>
          <a:lstStyle/>
          <a:p>
            <a:r>
              <a:rPr lang="en-US"/>
              <a:t>SPOILER – What is it?</a:t>
            </a:r>
          </a:p>
          <a:p>
            <a:pPr lvl="1"/>
            <a:r>
              <a:rPr lang="en-US" err="1"/>
              <a:t>SPeculative</a:t>
            </a:r>
            <a:r>
              <a:rPr lang="en-US"/>
              <a:t> execution; oiler  – creative addition to the name</a:t>
            </a:r>
            <a:endParaRPr lang="en-US">
              <a:cs typeface="Calibri"/>
            </a:endParaRPr>
          </a:p>
          <a:p>
            <a:pPr lvl="2"/>
            <a:r>
              <a:rPr lang="en-US"/>
              <a:t>Load</a:t>
            </a:r>
            <a:endParaRPr lang="en-US">
              <a:cs typeface="Calibri"/>
            </a:endParaRPr>
          </a:p>
          <a:p>
            <a:pPr lvl="3"/>
            <a:r>
              <a:rPr lang="en-US"/>
              <a:t>A load operation can be </a:t>
            </a:r>
            <a:r>
              <a:rPr lang="en-US" b="1"/>
              <a:t>executed speculatively before preceding store operations</a:t>
            </a:r>
            <a:r>
              <a:rPr lang="en-US"/>
              <a:t>. During the speculative execution of the load, </a:t>
            </a:r>
            <a:r>
              <a:rPr lang="en-US" b="1"/>
              <a:t>false dependencies may occur due to the unavailability of physical address information</a:t>
            </a:r>
            <a:r>
              <a:rPr lang="en-US"/>
              <a:t>. These false dependencies need to be resolved to avoid computation on invalid data. </a:t>
            </a:r>
            <a:endParaRPr lang="en-US">
              <a:cs typeface="Calibri"/>
            </a:endParaRPr>
          </a:p>
          <a:p>
            <a:pPr lvl="2"/>
            <a:r>
              <a:rPr lang="en-US"/>
              <a:t>Store Forwarding</a:t>
            </a:r>
            <a:endParaRPr lang="en-US">
              <a:cs typeface="Calibri"/>
            </a:endParaRPr>
          </a:p>
          <a:p>
            <a:pPr lvl="1"/>
            <a:r>
              <a:rPr lang="en-US"/>
              <a:t>Improve memory bottleneck</a:t>
            </a:r>
            <a:endParaRPr lang="en-US">
              <a:cs typeface="Calibri"/>
            </a:endParaRPr>
          </a:p>
          <a:p>
            <a:pPr lvl="1"/>
            <a:r>
              <a:rPr lang="en-US"/>
              <a:t>Specifically attacks the Memory Order Buffer (MOB) aka ROB</a:t>
            </a:r>
            <a:endParaRPr lang="en-US">
              <a:cs typeface="Calibri"/>
            </a:endParaRPr>
          </a:p>
          <a:p>
            <a:pPr lvl="2"/>
            <a:r>
              <a:rPr lang="en-US"/>
              <a:t>Tightly coupled with cache</a:t>
            </a:r>
            <a:endParaRPr lang="en-US">
              <a:cs typeface="Calibri"/>
            </a:endParaRPr>
          </a:p>
          <a:p>
            <a:pPr lvl="1"/>
            <a:r>
              <a:rPr lang="en-US"/>
              <a:t>Affects all Intel Core family processors – independent of OS</a:t>
            </a:r>
            <a:endParaRPr lang="en-US">
              <a:cs typeface="Calibri"/>
            </a:endParaRPr>
          </a:p>
          <a:p>
            <a:pPr lvl="2"/>
            <a:r>
              <a:rPr lang="en-US"/>
              <a:t>Core Solo (January 2006) – Core i9 (April 2018)</a:t>
            </a:r>
            <a:endParaRPr lang="en-US">
              <a:cs typeface="Calibri"/>
            </a:endParaRPr>
          </a:p>
          <a:p>
            <a:r>
              <a:rPr lang="en-US">
                <a:cs typeface="Calibri"/>
              </a:rPr>
              <a:t>So what?</a:t>
            </a:r>
            <a:endParaRPr lang="en-US"/>
          </a:p>
        </p:txBody>
      </p:sp>
    </p:spTree>
    <p:extLst>
      <p:ext uri="{BB962C8B-B14F-4D97-AF65-F5344CB8AC3E}">
        <p14:creationId xmlns:p14="http://schemas.microsoft.com/office/powerpoint/2010/main" val="159692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Curved Connector 39">
            <a:extLst>
              <a:ext uri="{FF2B5EF4-FFF2-40B4-BE49-F238E27FC236}">
                <a16:creationId xmlns:a16="http://schemas.microsoft.com/office/drawing/2014/main" id="{CB65192E-31AD-E04D-9724-0EE06FB9E3A5}"/>
              </a:ext>
            </a:extLst>
          </p:cNvPr>
          <p:cNvCxnSpPr>
            <a:stCxn id="6" idx="0"/>
            <a:endCxn id="5" idx="0"/>
          </p:cNvCxnSpPr>
          <p:nvPr/>
        </p:nvCxnSpPr>
        <p:spPr>
          <a:xfrm rot="16200000" flipV="1">
            <a:off x="6602930" y="2853717"/>
            <a:ext cx="939" cy="2677877"/>
          </a:xfrm>
          <a:prstGeom prst="curvedConnector3">
            <a:avLst>
              <a:gd name="adj1" fmla="val 72845261"/>
            </a:avLst>
          </a:prstGeom>
          <a:ln>
            <a:tailEnd type="triangle"/>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A0BBCD52-AFE8-8C41-8998-014F5E3B6B53}"/>
              </a:ext>
            </a:extLst>
          </p:cNvPr>
          <p:cNvSpPr/>
          <p:nvPr/>
        </p:nvSpPr>
        <p:spPr>
          <a:xfrm>
            <a:off x="4448034" y="4192186"/>
            <a:ext cx="1632851"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Virtual Address </a:t>
            </a:r>
          </a:p>
        </p:txBody>
      </p:sp>
      <p:sp>
        <p:nvSpPr>
          <p:cNvPr id="2" name="Title 1">
            <a:extLst>
              <a:ext uri="{FF2B5EF4-FFF2-40B4-BE49-F238E27FC236}">
                <a16:creationId xmlns:a16="http://schemas.microsoft.com/office/drawing/2014/main" id="{CDE109B0-B8CD-6C4C-B313-80B593071F7D}"/>
              </a:ext>
            </a:extLst>
          </p:cNvPr>
          <p:cNvSpPr>
            <a:spLocks noGrp="1"/>
          </p:cNvSpPr>
          <p:nvPr>
            <p:ph type="title"/>
          </p:nvPr>
        </p:nvSpPr>
        <p:spPr/>
        <p:txBody>
          <a:bodyPr/>
          <a:lstStyle/>
          <a:p>
            <a:r>
              <a:rPr lang="en-US"/>
              <a:t>The </a:t>
            </a:r>
            <a:r>
              <a:rPr lang="en-US" b="1"/>
              <a:t>Spoiler</a:t>
            </a:r>
            <a:r>
              <a:rPr lang="en-US"/>
              <a:t> Attack – Eagle View</a:t>
            </a:r>
          </a:p>
        </p:txBody>
      </p:sp>
      <p:cxnSp>
        <p:nvCxnSpPr>
          <p:cNvPr id="4" name="Straight Connector 3">
            <a:extLst>
              <a:ext uri="{FF2B5EF4-FFF2-40B4-BE49-F238E27FC236}">
                <a16:creationId xmlns:a16="http://schemas.microsoft.com/office/drawing/2014/main" id="{F5659130-A32E-C247-8F8D-99D50FAB5B62}"/>
              </a:ext>
            </a:extLst>
          </p:cNvPr>
          <p:cNvCxnSpPr>
            <a:cxnSpLocks/>
          </p:cNvCxnSpPr>
          <p:nvPr/>
        </p:nvCxnSpPr>
        <p:spPr>
          <a:xfrm flipH="1">
            <a:off x="6546248" y="1977879"/>
            <a:ext cx="4493" cy="4182654"/>
          </a:xfrm>
          <a:prstGeom prst="line">
            <a:avLst/>
          </a:prstGeom>
        </p:spPr>
        <p:style>
          <a:lnRef idx="3">
            <a:schemeClr val="dk1"/>
          </a:lnRef>
          <a:fillRef idx="0">
            <a:schemeClr val="dk1"/>
          </a:fillRef>
          <a:effectRef idx="2">
            <a:schemeClr val="dk1"/>
          </a:effectRef>
          <a:fontRef idx="minor">
            <a:schemeClr val="tx1"/>
          </a:fontRef>
        </p:style>
      </p:cxnSp>
      <p:sp>
        <p:nvSpPr>
          <p:cNvPr id="6" name="Rectangle 5">
            <a:extLst>
              <a:ext uri="{FF2B5EF4-FFF2-40B4-BE49-F238E27FC236}">
                <a16:creationId xmlns:a16="http://schemas.microsoft.com/office/drawing/2014/main" id="{C4AC5857-FC2C-6542-8209-85139D6851AA}"/>
              </a:ext>
            </a:extLst>
          </p:cNvPr>
          <p:cNvSpPr/>
          <p:nvPr/>
        </p:nvSpPr>
        <p:spPr>
          <a:xfrm>
            <a:off x="7011611" y="4193125"/>
            <a:ext cx="1861451"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Physical Address </a:t>
            </a:r>
          </a:p>
        </p:txBody>
      </p:sp>
      <p:cxnSp>
        <p:nvCxnSpPr>
          <p:cNvPr id="9" name="Elbow Connector 8">
            <a:extLst>
              <a:ext uri="{FF2B5EF4-FFF2-40B4-BE49-F238E27FC236}">
                <a16:creationId xmlns:a16="http://schemas.microsoft.com/office/drawing/2014/main" id="{8F7C7354-D34C-3A46-B87A-E6E05D648548}"/>
              </a:ext>
            </a:extLst>
          </p:cNvPr>
          <p:cNvCxnSpPr>
            <a:cxnSpLocks/>
            <a:stCxn id="5" idx="3"/>
            <a:endCxn id="6" idx="1"/>
          </p:cNvCxnSpPr>
          <p:nvPr/>
        </p:nvCxnSpPr>
        <p:spPr>
          <a:xfrm>
            <a:off x="6080885" y="4393572"/>
            <a:ext cx="930726" cy="939"/>
          </a:xfrm>
          <a:prstGeom prst="bentConnector3">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0465F613-D316-BB41-90BF-B827435405A1}"/>
              </a:ext>
            </a:extLst>
          </p:cNvPr>
          <p:cNvSpPr/>
          <p:nvPr/>
        </p:nvSpPr>
        <p:spPr>
          <a:xfrm>
            <a:off x="9525000" y="1373721"/>
            <a:ext cx="1828800" cy="43303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DF17C2DC-2F5F-974B-AA9A-8CAA6BEAE264}"/>
              </a:ext>
            </a:extLst>
          </p:cNvPr>
          <p:cNvSpPr/>
          <p:nvPr/>
        </p:nvSpPr>
        <p:spPr>
          <a:xfrm>
            <a:off x="9525001" y="1373721"/>
            <a:ext cx="1828800"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E50B3F1-F827-8743-8908-B0C91297EDA3}"/>
              </a:ext>
            </a:extLst>
          </p:cNvPr>
          <p:cNvSpPr/>
          <p:nvPr/>
        </p:nvSpPr>
        <p:spPr>
          <a:xfrm>
            <a:off x="9525000" y="1776493"/>
            <a:ext cx="1828800"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977DD4E0-0B92-834A-82EE-C58C6F830E5F}"/>
              </a:ext>
            </a:extLst>
          </p:cNvPr>
          <p:cNvSpPr/>
          <p:nvPr/>
        </p:nvSpPr>
        <p:spPr>
          <a:xfrm>
            <a:off x="9525000" y="2179265"/>
            <a:ext cx="1828800"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727D48C4-EFD7-9B4E-BC97-D039DAAB6D87}"/>
              </a:ext>
            </a:extLst>
          </p:cNvPr>
          <p:cNvSpPr/>
          <p:nvPr/>
        </p:nvSpPr>
        <p:spPr>
          <a:xfrm>
            <a:off x="9524999" y="2582037"/>
            <a:ext cx="1828800"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DAA608E-8039-204E-BF2D-5112CCF77A4E}"/>
              </a:ext>
            </a:extLst>
          </p:cNvPr>
          <p:cNvSpPr/>
          <p:nvPr/>
        </p:nvSpPr>
        <p:spPr>
          <a:xfrm>
            <a:off x="9524999" y="2984809"/>
            <a:ext cx="1828800"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862DC0B2-4CC9-FD4A-B906-842F765045F6}"/>
              </a:ext>
            </a:extLst>
          </p:cNvPr>
          <p:cNvSpPr/>
          <p:nvPr/>
        </p:nvSpPr>
        <p:spPr>
          <a:xfrm>
            <a:off x="9524998" y="3387581"/>
            <a:ext cx="1828800"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66900BDE-AB78-8948-8484-8D0BE3C8079A}"/>
              </a:ext>
            </a:extLst>
          </p:cNvPr>
          <p:cNvSpPr/>
          <p:nvPr/>
        </p:nvSpPr>
        <p:spPr>
          <a:xfrm>
            <a:off x="9524998" y="3790353"/>
            <a:ext cx="1828800"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8B7FA284-A1AE-BE4C-BFF9-8D177C67A548}"/>
              </a:ext>
            </a:extLst>
          </p:cNvPr>
          <p:cNvSpPr/>
          <p:nvPr/>
        </p:nvSpPr>
        <p:spPr>
          <a:xfrm>
            <a:off x="9524997" y="4193125"/>
            <a:ext cx="1828800"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416E0763-CAA5-B547-B35E-6029450BFE80}"/>
              </a:ext>
            </a:extLst>
          </p:cNvPr>
          <p:cNvSpPr/>
          <p:nvPr/>
        </p:nvSpPr>
        <p:spPr>
          <a:xfrm>
            <a:off x="9524998" y="4582885"/>
            <a:ext cx="1828800"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954D4954-1F6C-5940-9F26-3224EA8B424A}"/>
              </a:ext>
            </a:extLst>
          </p:cNvPr>
          <p:cNvSpPr/>
          <p:nvPr/>
        </p:nvSpPr>
        <p:spPr>
          <a:xfrm>
            <a:off x="9524997" y="4985657"/>
            <a:ext cx="1828800"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3BE5A6B3-3082-F941-A9B1-848073000E08}"/>
              </a:ext>
            </a:extLst>
          </p:cNvPr>
          <p:cNvSpPr/>
          <p:nvPr/>
        </p:nvSpPr>
        <p:spPr>
          <a:xfrm>
            <a:off x="9524997" y="5388429"/>
            <a:ext cx="1828800" cy="402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472F0F9B-61A5-FC46-A919-F55E4BC30811}"/>
              </a:ext>
            </a:extLst>
          </p:cNvPr>
          <p:cNvCxnSpPr>
            <a:cxnSpLocks/>
          </p:cNvCxnSpPr>
          <p:nvPr/>
        </p:nvCxnSpPr>
        <p:spPr>
          <a:xfrm flipV="1">
            <a:off x="8873062" y="2991313"/>
            <a:ext cx="651931" cy="120181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80A3208-37CF-5E47-AFF4-2434F20B7409}"/>
              </a:ext>
            </a:extLst>
          </p:cNvPr>
          <p:cNvCxnSpPr>
            <a:cxnSpLocks/>
          </p:cNvCxnSpPr>
          <p:nvPr/>
        </p:nvCxnSpPr>
        <p:spPr>
          <a:xfrm flipV="1">
            <a:off x="8873062" y="3387583"/>
            <a:ext cx="651931" cy="1214818"/>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41717AA-B5B6-8742-94BB-10135993B415}"/>
              </a:ext>
            </a:extLst>
          </p:cNvPr>
          <p:cNvCxnSpPr>
            <a:cxnSpLocks/>
          </p:cNvCxnSpPr>
          <p:nvPr/>
        </p:nvCxnSpPr>
        <p:spPr>
          <a:xfrm flipV="1">
            <a:off x="7011611" y="2971797"/>
            <a:ext cx="2513382" cy="1221326"/>
          </a:xfrm>
          <a:prstGeom prst="line">
            <a:avLst/>
          </a:prstGeom>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8F47A6DB-E52A-B041-9D44-663AC4FEA459}"/>
              </a:ext>
            </a:extLst>
          </p:cNvPr>
          <p:cNvSpPr txBox="1"/>
          <p:nvPr/>
        </p:nvSpPr>
        <p:spPr>
          <a:xfrm>
            <a:off x="9524993" y="5791201"/>
            <a:ext cx="1828804" cy="369332"/>
          </a:xfrm>
          <a:prstGeom prst="rect">
            <a:avLst/>
          </a:prstGeom>
          <a:noFill/>
        </p:spPr>
        <p:txBody>
          <a:bodyPr wrap="square" rtlCol="0">
            <a:spAutoFit/>
          </a:bodyPr>
          <a:lstStyle/>
          <a:p>
            <a:r>
              <a:rPr lang="en-US"/>
              <a:t>Physical Memory</a:t>
            </a:r>
          </a:p>
        </p:txBody>
      </p:sp>
      <p:cxnSp>
        <p:nvCxnSpPr>
          <p:cNvPr id="46" name="Elbow Connector 45">
            <a:extLst>
              <a:ext uri="{FF2B5EF4-FFF2-40B4-BE49-F238E27FC236}">
                <a16:creationId xmlns:a16="http://schemas.microsoft.com/office/drawing/2014/main" id="{4B529A1C-AF52-F644-A368-D02CD9BB8BB9}"/>
              </a:ext>
            </a:extLst>
          </p:cNvPr>
          <p:cNvCxnSpPr>
            <a:cxnSpLocks/>
            <a:stCxn id="11" idx="3"/>
            <a:endCxn id="5" idx="0"/>
          </p:cNvCxnSpPr>
          <p:nvPr/>
        </p:nvCxnSpPr>
        <p:spPr>
          <a:xfrm>
            <a:off x="3758564" y="2605880"/>
            <a:ext cx="1505896" cy="158630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239F7E0C-8ADA-A64F-8B2B-1E22AEB5B4EF}"/>
              </a:ext>
            </a:extLst>
          </p:cNvPr>
          <p:cNvSpPr txBox="1"/>
          <p:nvPr/>
        </p:nvSpPr>
        <p:spPr>
          <a:xfrm>
            <a:off x="317812" y="4192185"/>
            <a:ext cx="1714500" cy="369332"/>
          </a:xfrm>
          <a:prstGeom prst="rect">
            <a:avLst/>
          </a:prstGeom>
          <a:noFill/>
        </p:spPr>
        <p:txBody>
          <a:bodyPr wrap="square" rtlCol="0">
            <a:spAutoFit/>
          </a:bodyPr>
          <a:lstStyle/>
          <a:p>
            <a:pPr algn="ctr"/>
            <a:r>
              <a:rPr lang="en-US"/>
              <a:t>JavaScript</a:t>
            </a:r>
          </a:p>
        </p:txBody>
      </p:sp>
      <p:cxnSp>
        <p:nvCxnSpPr>
          <p:cNvPr id="49" name="Straight Arrow Connector 48">
            <a:extLst>
              <a:ext uri="{FF2B5EF4-FFF2-40B4-BE49-F238E27FC236}">
                <a16:creationId xmlns:a16="http://schemas.microsoft.com/office/drawing/2014/main" id="{4C94797F-CE7E-5F4D-8BB0-5A3373E34CF4}"/>
              </a:ext>
            </a:extLst>
          </p:cNvPr>
          <p:cNvCxnSpPr>
            <a:cxnSpLocks/>
            <a:endCxn id="47" idx="0"/>
          </p:cNvCxnSpPr>
          <p:nvPr/>
        </p:nvCxnSpPr>
        <p:spPr>
          <a:xfrm>
            <a:off x="1175062" y="3649629"/>
            <a:ext cx="0" cy="542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6F2D96AC-3457-1E41-AD83-488A7B020169}"/>
              </a:ext>
            </a:extLst>
          </p:cNvPr>
          <p:cNvSpPr txBox="1"/>
          <p:nvPr/>
        </p:nvSpPr>
        <p:spPr>
          <a:xfrm>
            <a:off x="321738" y="4561517"/>
            <a:ext cx="171449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a:latin typeface="Courier New" panose="02070309020205020404" pitchFamily="49" charset="0"/>
                <a:cs typeface="Courier New" panose="02070309020205020404" pitchFamily="49" charset="0"/>
              </a:rPr>
              <a:t>malicious program</a:t>
            </a:r>
          </a:p>
        </p:txBody>
      </p:sp>
      <p:pic>
        <p:nvPicPr>
          <p:cNvPr id="11" name="Picture 10">
            <a:extLst>
              <a:ext uri="{FF2B5EF4-FFF2-40B4-BE49-F238E27FC236}">
                <a16:creationId xmlns:a16="http://schemas.microsoft.com/office/drawing/2014/main" id="{D2B34D1A-039D-CA4E-BC5B-942D0FF6AF5B}"/>
              </a:ext>
            </a:extLst>
          </p:cNvPr>
          <p:cNvPicPr>
            <a:picLocks noChangeAspect="1"/>
          </p:cNvPicPr>
          <p:nvPr/>
        </p:nvPicPr>
        <p:blipFill>
          <a:blip r:embed="rId3"/>
          <a:stretch>
            <a:fillRect/>
          </a:stretch>
        </p:blipFill>
        <p:spPr>
          <a:xfrm>
            <a:off x="322641" y="1350651"/>
            <a:ext cx="3435923" cy="2510457"/>
          </a:xfrm>
          <a:prstGeom prst="rect">
            <a:avLst/>
          </a:prstGeom>
        </p:spPr>
      </p:pic>
      <p:sp>
        <p:nvSpPr>
          <p:cNvPr id="52" name="TextBox 51">
            <a:extLst>
              <a:ext uri="{FF2B5EF4-FFF2-40B4-BE49-F238E27FC236}">
                <a16:creationId xmlns:a16="http://schemas.microsoft.com/office/drawing/2014/main" id="{77DEBA60-3AFF-AA4E-B08A-63D2E6AFFFD8}"/>
              </a:ext>
            </a:extLst>
          </p:cNvPr>
          <p:cNvSpPr txBox="1"/>
          <p:nvPr/>
        </p:nvSpPr>
        <p:spPr>
          <a:xfrm>
            <a:off x="5846540" y="1591825"/>
            <a:ext cx="1399416" cy="369332"/>
          </a:xfrm>
          <a:prstGeom prst="rect">
            <a:avLst/>
          </a:prstGeom>
          <a:noFill/>
        </p:spPr>
        <p:txBody>
          <a:bodyPr wrap="square" rtlCol="0">
            <a:spAutoFit/>
          </a:bodyPr>
          <a:lstStyle/>
          <a:p>
            <a:pPr algn="ctr"/>
            <a:r>
              <a:rPr lang="en-US"/>
              <a:t>VA = PA</a:t>
            </a:r>
          </a:p>
        </p:txBody>
      </p:sp>
      <p:sp>
        <p:nvSpPr>
          <p:cNvPr id="54" name="Oval 53">
            <a:extLst>
              <a:ext uri="{FF2B5EF4-FFF2-40B4-BE49-F238E27FC236}">
                <a16:creationId xmlns:a16="http://schemas.microsoft.com/office/drawing/2014/main" id="{ABB46FFD-9598-9743-BA9D-326D727710E0}"/>
              </a:ext>
            </a:extLst>
          </p:cNvPr>
          <p:cNvSpPr/>
          <p:nvPr/>
        </p:nvSpPr>
        <p:spPr>
          <a:xfrm>
            <a:off x="2742599" y="4647765"/>
            <a:ext cx="1481328" cy="14813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Perform Spoiler Attack</a:t>
            </a:r>
          </a:p>
        </p:txBody>
      </p:sp>
      <p:cxnSp>
        <p:nvCxnSpPr>
          <p:cNvPr id="56" name="Curved Connector 55">
            <a:extLst>
              <a:ext uri="{FF2B5EF4-FFF2-40B4-BE49-F238E27FC236}">
                <a16:creationId xmlns:a16="http://schemas.microsoft.com/office/drawing/2014/main" id="{397BBCD4-A8F4-ED49-A897-251621DD0C9B}"/>
              </a:ext>
            </a:extLst>
          </p:cNvPr>
          <p:cNvCxnSpPr>
            <a:stCxn id="54" idx="6"/>
            <a:endCxn id="5" idx="2"/>
          </p:cNvCxnSpPr>
          <p:nvPr/>
        </p:nvCxnSpPr>
        <p:spPr>
          <a:xfrm flipV="1">
            <a:off x="4223927" y="4594958"/>
            <a:ext cx="1040533" cy="793471"/>
          </a:xfrm>
          <a:prstGeom prst="curved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Elbow Connector 59">
            <a:extLst>
              <a:ext uri="{FF2B5EF4-FFF2-40B4-BE49-F238E27FC236}">
                <a16:creationId xmlns:a16="http://schemas.microsoft.com/office/drawing/2014/main" id="{E400A4DA-F386-6F48-9BF8-1BED8F53E2F7}"/>
              </a:ext>
            </a:extLst>
          </p:cNvPr>
          <p:cNvCxnSpPr>
            <a:stCxn id="3" idx="2"/>
            <a:endCxn id="54" idx="2"/>
          </p:cNvCxnSpPr>
          <p:nvPr/>
        </p:nvCxnSpPr>
        <p:spPr>
          <a:xfrm rot="16200000" flipH="1">
            <a:off x="1808946" y="4454776"/>
            <a:ext cx="303692" cy="1563614"/>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1E0A1BA9-862C-9946-B0AA-22760E188822}"/>
              </a:ext>
            </a:extLst>
          </p:cNvPr>
          <p:cNvSpPr txBox="1"/>
          <p:nvPr/>
        </p:nvSpPr>
        <p:spPr>
          <a:xfrm>
            <a:off x="4024386" y="4610503"/>
            <a:ext cx="1210213" cy="584775"/>
          </a:xfrm>
          <a:prstGeom prst="rect">
            <a:avLst/>
          </a:prstGeom>
          <a:noFill/>
        </p:spPr>
        <p:txBody>
          <a:bodyPr wrap="square" rtlCol="0">
            <a:spAutoFit/>
          </a:bodyPr>
          <a:lstStyle/>
          <a:p>
            <a:pPr algn="ctr"/>
            <a:r>
              <a:rPr lang="en-US" sz="1600"/>
              <a:t>If </a:t>
            </a:r>
          </a:p>
          <a:p>
            <a:pPr algn="ctr"/>
            <a:r>
              <a:rPr lang="en-US" sz="1600"/>
              <a:t>VA = PA?</a:t>
            </a:r>
          </a:p>
        </p:txBody>
      </p:sp>
      <p:sp>
        <p:nvSpPr>
          <p:cNvPr id="63" name="Rectangle 62">
            <a:extLst>
              <a:ext uri="{FF2B5EF4-FFF2-40B4-BE49-F238E27FC236}">
                <a16:creationId xmlns:a16="http://schemas.microsoft.com/office/drawing/2014/main" id="{0B341C9F-1B71-3C4B-A003-48F6419DE229}"/>
              </a:ext>
            </a:extLst>
          </p:cNvPr>
          <p:cNvSpPr/>
          <p:nvPr/>
        </p:nvSpPr>
        <p:spPr>
          <a:xfrm>
            <a:off x="3864429" y="4192185"/>
            <a:ext cx="583605" cy="4027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TextBox 63">
            <a:extLst>
              <a:ext uri="{FF2B5EF4-FFF2-40B4-BE49-F238E27FC236}">
                <a16:creationId xmlns:a16="http://schemas.microsoft.com/office/drawing/2014/main" id="{094BD956-7034-054F-BFCA-B5E63E41093F}"/>
              </a:ext>
            </a:extLst>
          </p:cNvPr>
          <p:cNvSpPr txBox="1"/>
          <p:nvPr/>
        </p:nvSpPr>
        <p:spPr>
          <a:xfrm>
            <a:off x="1272718" y="5411726"/>
            <a:ext cx="1376147" cy="584775"/>
          </a:xfrm>
          <a:prstGeom prst="rect">
            <a:avLst/>
          </a:prstGeom>
          <a:noFill/>
        </p:spPr>
        <p:txBody>
          <a:bodyPr wrap="square" rtlCol="0">
            <a:spAutoFit/>
          </a:bodyPr>
          <a:lstStyle/>
          <a:p>
            <a:pPr algn="ctr"/>
            <a:r>
              <a:rPr lang="en-US" sz="1600"/>
              <a:t>PA revealed to user program</a:t>
            </a:r>
          </a:p>
        </p:txBody>
      </p:sp>
      <p:pic>
        <p:nvPicPr>
          <p:cNvPr id="69" name="Picture 68">
            <a:extLst>
              <a:ext uri="{FF2B5EF4-FFF2-40B4-BE49-F238E27FC236}">
                <a16:creationId xmlns:a16="http://schemas.microsoft.com/office/drawing/2014/main" id="{D521A029-ED47-4745-82CA-5C45AEDD39CD}"/>
              </a:ext>
            </a:extLst>
          </p:cNvPr>
          <p:cNvPicPr>
            <a:picLocks noChangeAspect="1"/>
          </p:cNvPicPr>
          <p:nvPr/>
        </p:nvPicPr>
        <p:blipFill>
          <a:blip r:embed="rId4"/>
          <a:stretch>
            <a:fillRect/>
          </a:stretch>
        </p:blipFill>
        <p:spPr>
          <a:xfrm rot="21084167" flipH="1">
            <a:off x="5650424" y="2175477"/>
            <a:ext cx="1772391" cy="1541113"/>
          </a:xfrm>
          <a:prstGeom prst="rect">
            <a:avLst/>
          </a:prstGeom>
        </p:spPr>
      </p:pic>
    </p:spTree>
    <p:extLst>
      <p:ext uri="{BB962C8B-B14F-4D97-AF65-F5344CB8AC3E}">
        <p14:creationId xmlns:p14="http://schemas.microsoft.com/office/powerpoint/2010/main" val="1372525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AD92-B122-2246-AE4D-93E71616571E}"/>
              </a:ext>
            </a:extLst>
          </p:cNvPr>
          <p:cNvSpPr>
            <a:spLocks noGrp="1"/>
          </p:cNvSpPr>
          <p:nvPr>
            <p:ph type="title"/>
          </p:nvPr>
        </p:nvSpPr>
        <p:spPr>
          <a:xfrm>
            <a:off x="838200" y="576263"/>
            <a:ext cx="10515600" cy="2852737"/>
          </a:xfrm>
        </p:spPr>
        <p:txBody>
          <a:bodyPr/>
          <a:lstStyle/>
          <a:p>
            <a:r>
              <a:rPr lang="en-US"/>
              <a:t>Spoiler from JavaScript</a:t>
            </a:r>
          </a:p>
        </p:txBody>
      </p:sp>
      <p:sp>
        <p:nvSpPr>
          <p:cNvPr id="3" name="Text Placeholder 2">
            <a:extLst>
              <a:ext uri="{FF2B5EF4-FFF2-40B4-BE49-F238E27FC236}">
                <a16:creationId xmlns:a16="http://schemas.microsoft.com/office/drawing/2014/main" id="{A44647E0-360B-CF4B-9712-F88028B1A119}"/>
              </a:ext>
            </a:extLst>
          </p:cNvPr>
          <p:cNvSpPr>
            <a:spLocks noGrp="1"/>
          </p:cNvSpPr>
          <p:nvPr>
            <p:ph type="body" idx="1"/>
          </p:nvPr>
        </p:nvSpPr>
        <p:spPr>
          <a:xfrm>
            <a:off x="838200" y="3429000"/>
            <a:ext cx="10515600" cy="1500187"/>
          </a:xfrm>
        </p:spPr>
        <p:txBody>
          <a:bodyPr/>
          <a:lstStyle/>
          <a:p>
            <a:pPr algn="ctr"/>
            <a:r>
              <a:rPr lang="en-US">
                <a:solidFill>
                  <a:schemeClr val="tx1"/>
                </a:solidFill>
              </a:rPr>
              <a:t>Jeremy Henry</a:t>
            </a:r>
          </a:p>
        </p:txBody>
      </p:sp>
    </p:spTree>
    <p:extLst>
      <p:ext uri="{BB962C8B-B14F-4D97-AF65-F5344CB8AC3E}">
        <p14:creationId xmlns:p14="http://schemas.microsoft.com/office/powerpoint/2010/main" val="3421377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9029-C7AD-ED49-8C3A-30350CC37B62}"/>
              </a:ext>
            </a:extLst>
          </p:cNvPr>
          <p:cNvSpPr>
            <a:spLocks noGrp="1"/>
          </p:cNvSpPr>
          <p:nvPr>
            <p:ph type="title"/>
          </p:nvPr>
        </p:nvSpPr>
        <p:spPr/>
        <p:txBody>
          <a:bodyPr/>
          <a:lstStyle/>
          <a:p>
            <a:r>
              <a:rPr lang="en-US"/>
              <a:t>Spoiler from JavaScript</a:t>
            </a:r>
          </a:p>
        </p:txBody>
      </p:sp>
      <p:sp>
        <p:nvSpPr>
          <p:cNvPr id="3" name="Content Placeholder 2">
            <a:extLst>
              <a:ext uri="{FF2B5EF4-FFF2-40B4-BE49-F238E27FC236}">
                <a16:creationId xmlns:a16="http://schemas.microsoft.com/office/drawing/2014/main" id="{DBF6B371-EE11-1246-A36E-6284435FE9AC}"/>
              </a:ext>
            </a:extLst>
          </p:cNvPr>
          <p:cNvSpPr>
            <a:spLocks noGrp="1"/>
          </p:cNvSpPr>
          <p:nvPr>
            <p:ph idx="1"/>
          </p:nvPr>
        </p:nvSpPr>
        <p:spPr/>
        <p:txBody>
          <a:bodyPr vert="horz" lIns="91440" tIns="45720" rIns="91440" bIns="45720" rtlCol="0" anchor="t">
            <a:normAutofit/>
          </a:bodyPr>
          <a:lstStyle/>
          <a:p>
            <a:r>
              <a:rPr lang="en-US">
                <a:cs typeface="Calibri"/>
              </a:rPr>
              <a:t>High impact</a:t>
            </a:r>
          </a:p>
          <a:p>
            <a:r>
              <a:rPr lang="en-US">
                <a:cs typeface="Calibri"/>
              </a:rPr>
              <a:t>Attacks can be accomplished remotely or without any privileges</a:t>
            </a:r>
          </a:p>
          <a:p>
            <a:r>
              <a:rPr lang="en-US">
                <a:cs typeface="Calibri"/>
              </a:rPr>
              <a:t>Victim unknowingly downloads malicious code embedded in the script</a:t>
            </a:r>
          </a:p>
          <a:p>
            <a:endParaRPr lang="en-US">
              <a:cs typeface="Calibri"/>
            </a:endParaRPr>
          </a:p>
          <a:p>
            <a:endParaRPr lang="en-US">
              <a:cs typeface="Calibri"/>
            </a:endParaRPr>
          </a:p>
        </p:txBody>
      </p:sp>
    </p:spTree>
    <p:extLst>
      <p:ext uri="{BB962C8B-B14F-4D97-AF65-F5344CB8AC3E}">
        <p14:creationId xmlns:p14="http://schemas.microsoft.com/office/powerpoint/2010/main" val="4081195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777F-4B09-4443-A07C-98B650DE274F}"/>
              </a:ext>
            </a:extLst>
          </p:cNvPr>
          <p:cNvSpPr>
            <a:spLocks noGrp="1"/>
          </p:cNvSpPr>
          <p:nvPr>
            <p:ph type="title"/>
          </p:nvPr>
        </p:nvSpPr>
        <p:spPr/>
        <p:txBody>
          <a:bodyPr/>
          <a:lstStyle/>
          <a:p>
            <a:r>
              <a:rPr lang="en-US">
                <a:latin typeface="Segoe UI"/>
                <a:cs typeface="Segoe UI"/>
              </a:rPr>
              <a:t>Spoiler from JavaScript</a:t>
            </a:r>
            <a:endParaRPr lang="en-US"/>
          </a:p>
        </p:txBody>
      </p:sp>
      <p:sp>
        <p:nvSpPr>
          <p:cNvPr id="3" name="Content Placeholder 2">
            <a:extLst>
              <a:ext uri="{FF2B5EF4-FFF2-40B4-BE49-F238E27FC236}">
                <a16:creationId xmlns:a16="http://schemas.microsoft.com/office/drawing/2014/main" id="{78A659E9-61F6-4445-97E9-B0FD7B6308EC}"/>
              </a:ext>
            </a:extLst>
          </p:cNvPr>
          <p:cNvSpPr>
            <a:spLocks noGrp="1"/>
          </p:cNvSpPr>
          <p:nvPr>
            <p:ph idx="1"/>
          </p:nvPr>
        </p:nvSpPr>
        <p:spPr/>
        <p:txBody>
          <a:bodyPr vert="horz" lIns="91440" tIns="45720" rIns="91440" bIns="45720" rtlCol="0" anchor="t">
            <a:normAutofit/>
          </a:bodyPr>
          <a:lstStyle/>
          <a:p>
            <a:r>
              <a:rPr lang="en-US">
                <a:cs typeface="Calibri"/>
              </a:rPr>
              <a:t>Side-channel attacks inside a browser can be performed efficiently using </a:t>
            </a:r>
            <a:r>
              <a:rPr lang="en-US" err="1">
                <a:cs typeface="Calibri"/>
              </a:rPr>
              <a:t>WebAssembly</a:t>
            </a:r>
          </a:p>
          <a:p>
            <a:pPr lvl="1"/>
            <a:r>
              <a:rPr lang="en-US">
                <a:cs typeface="Calibri"/>
              </a:rPr>
              <a:t>Virtual machine used to support multi-language apps</a:t>
            </a:r>
          </a:p>
          <a:p>
            <a:pPr lvl="1"/>
            <a:r>
              <a:rPr lang="en-US">
                <a:cs typeface="Calibri"/>
              </a:rPr>
              <a:t>Designed to run alongside JavaScript</a:t>
            </a:r>
          </a:p>
          <a:p>
            <a:pPr lvl="1"/>
            <a:r>
              <a:rPr lang="en-US">
                <a:cs typeface="Calibri"/>
              </a:rPr>
              <a:t>Emulates a 32-bit environment</a:t>
            </a:r>
          </a:p>
          <a:p>
            <a:endParaRPr lang="en-US">
              <a:cs typeface="Calibri"/>
            </a:endParaRPr>
          </a:p>
          <a:p>
            <a:endParaRPr lang="en-US">
              <a:cs typeface="Calibri"/>
            </a:endParaRPr>
          </a:p>
        </p:txBody>
      </p:sp>
      <p:pic>
        <p:nvPicPr>
          <p:cNvPr id="2050" name="Picture 2" descr="Related image">
            <a:extLst>
              <a:ext uri="{FF2B5EF4-FFF2-40B4-BE49-F238E27FC236}">
                <a16:creationId xmlns:a16="http://schemas.microsoft.com/office/drawing/2014/main" id="{79287712-6711-4E81-8A57-338675DFA0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6" t="4128" r="3043" b="2378"/>
          <a:stretch/>
        </p:blipFill>
        <p:spPr bwMode="auto">
          <a:xfrm>
            <a:off x="6096000" y="3222170"/>
            <a:ext cx="5904411" cy="29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09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D9DA-71C8-41E6-880F-E946BBA83CC3}"/>
              </a:ext>
            </a:extLst>
          </p:cNvPr>
          <p:cNvSpPr>
            <a:spLocks noGrp="1"/>
          </p:cNvSpPr>
          <p:nvPr>
            <p:ph type="title"/>
          </p:nvPr>
        </p:nvSpPr>
        <p:spPr/>
        <p:txBody>
          <a:bodyPr/>
          <a:lstStyle/>
          <a:p>
            <a:r>
              <a:rPr lang="en-US"/>
              <a:t>Spoiler from JavaScript</a:t>
            </a:r>
          </a:p>
          <a:p>
            <a:endParaRPr lang="en-US"/>
          </a:p>
        </p:txBody>
      </p:sp>
      <p:sp>
        <p:nvSpPr>
          <p:cNvPr id="3" name="Content Placeholder 2">
            <a:extLst>
              <a:ext uri="{FF2B5EF4-FFF2-40B4-BE49-F238E27FC236}">
                <a16:creationId xmlns:a16="http://schemas.microsoft.com/office/drawing/2014/main" id="{E50E278D-696B-4BF6-898D-AD837E8F9BCE}"/>
              </a:ext>
            </a:extLst>
          </p:cNvPr>
          <p:cNvSpPr>
            <a:spLocks noGrp="1"/>
          </p:cNvSpPr>
          <p:nvPr>
            <p:ph idx="1"/>
          </p:nvPr>
        </p:nvSpPr>
        <p:spPr/>
        <p:txBody>
          <a:bodyPr vert="horz" lIns="91440" tIns="45720" rIns="91440" bIns="45720" rtlCol="0" anchor="t">
            <a:normAutofit/>
          </a:bodyPr>
          <a:lstStyle/>
          <a:p>
            <a:r>
              <a:rPr lang="en-US">
                <a:cs typeface="Calibri"/>
              </a:rPr>
              <a:t>Spoiler can penetrate the abstraction layer</a:t>
            </a:r>
          </a:p>
          <a:p>
            <a:r>
              <a:rPr lang="en-US">
                <a:cs typeface="Calibri"/>
              </a:rPr>
              <a:t>Replace '</a:t>
            </a:r>
            <a:r>
              <a:rPr lang="en-US" err="1">
                <a:cs typeface="Calibri"/>
              </a:rPr>
              <a:t>rdtscp</a:t>
            </a:r>
            <a:r>
              <a:rPr lang="en-US">
                <a:cs typeface="Calibri"/>
              </a:rPr>
              <a:t>' measurement with a timer (</a:t>
            </a:r>
            <a:r>
              <a:rPr lang="en-US" err="1">
                <a:cs typeface="Calibri"/>
              </a:rPr>
              <a:t>SharedArrayBuffer</a:t>
            </a:r>
            <a:r>
              <a:rPr lang="en-US">
                <a:cs typeface="Calibri"/>
              </a:rPr>
              <a:t>)</a:t>
            </a:r>
          </a:p>
          <a:p>
            <a:r>
              <a:rPr lang="en-US">
                <a:cs typeface="Calibri"/>
              </a:rPr>
              <a:t>Aliased addresses can be exposed and be used for speeding up eviction set creation</a:t>
            </a:r>
          </a:p>
        </p:txBody>
      </p:sp>
    </p:spTree>
    <p:extLst>
      <p:ext uri="{BB962C8B-B14F-4D97-AF65-F5344CB8AC3E}">
        <p14:creationId xmlns:p14="http://schemas.microsoft.com/office/powerpoint/2010/main" val="2489406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EFDC-A5B5-4A4F-86B8-01CB0A5EB640}"/>
              </a:ext>
            </a:extLst>
          </p:cNvPr>
          <p:cNvSpPr>
            <a:spLocks noGrp="1"/>
          </p:cNvSpPr>
          <p:nvPr>
            <p:ph type="title"/>
          </p:nvPr>
        </p:nvSpPr>
        <p:spPr/>
        <p:txBody>
          <a:bodyPr/>
          <a:lstStyle/>
          <a:p>
            <a:r>
              <a:rPr lang="en-US">
                <a:latin typeface="Segoe UI"/>
                <a:cs typeface="Segoe UI"/>
              </a:rPr>
              <a:t>Eviction Sets</a:t>
            </a:r>
            <a:endParaRPr lang="en-US"/>
          </a:p>
        </p:txBody>
      </p:sp>
      <p:sp>
        <p:nvSpPr>
          <p:cNvPr id="3" name="Content Placeholder 2">
            <a:extLst>
              <a:ext uri="{FF2B5EF4-FFF2-40B4-BE49-F238E27FC236}">
                <a16:creationId xmlns:a16="http://schemas.microsoft.com/office/drawing/2014/main" id="{98387D57-CD73-4229-A800-EED71A9950B6}"/>
              </a:ext>
            </a:extLst>
          </p:cNvPr>
          <p:cNvSpPr>
            <a:spLocks noGrp="1"/>
          </p:cNvSpPr>
          <p:nvPr>
            <p:ph idx="1"/>
          </p:nvPr>
        </p:nvSpPr>
        <p:spPr/>
        <p:txBody>
          <a:bodyPr vert="horz" lIns="91440" tIns="45720" rIns="91440" bIns="45720" rtlCol="0" anchor="t">
            <a:normAutofit/>
          </a:bodyPr>
          <a:lstStyle/>
          <a:p>
            <a:r>
              <a:rPr lang="en-US">
                <a:cs typeface="Calibri"/>
              </a:rPr>
              <a:t>Collection of virtual addresses that are all mapped to a specific cache set</a:t>
            </a:r>
          </a:p>
          <a:p>
            <a:r>
              <a:rPr lang="en-US">
                <a:cs typeface="Calibri"/>
              </a:rPr>
              <a:t>Eviction sets enable an adversary to </a:t>
            </a:r>
          </a:p>
          <a:p>
            <a:pPr lvl="1"/>
            <a:r>
              <a:rPr lang="en-US">
                <a:cs typeface="Calibri"/>
              </a:rPr>
              <a:t>Replace contents from the specified cache set </a:t>
            </a:r>
            <a:endParaRPr lang="en-US"/>
          </a:p>
          <a:p>
            <a:pPr lvl="1"/>
            <a:r>
              <a:rPr lang="en-US">
                <a:cs typeface="Calibri"/>
              </a:rPr>
              <a:t>Bring specific cache sets into a controlled state</a:t>
            </a:r>
          </a:p>
          <a:p>
            <a:pPr lvl="1"/>
            <a:r>
              <a:rPr lang="en-US">
                <a:cs typeface="Calibri"/>
              </a:rPr>
              <a:t>Probe whether this state has been modified by the victim</a:t>
            </a:r>
            <a:endParaRPr lang="en-US"/>
          </a:p>
        </p:txBody>
      </p:sp>
    </p:spTree>
    <p:extLst>
      <p:ext uri="{BB962C8B-B14F-4D97-AF65-F5344CB8AC3E}">
        <p14:creationId xmlns:p14="http://schemas.microsoft.com/office/powerpoint/2010/main" val="3336485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6A64F-F58B-44E6-925B-FD9CFEB1AE4E}"/>
              </a:ext>
            </a:extLst>
          </p:cNvPr>
          <p:cNvSpPr>
            <a:spLocks noGrp="1"/>
          </p:cNvSpPr>
          <p:nvPr>
            <p:ph type="title"/>
          </p:nvPr>
        </p:nvSpPr>
        <p:spPr/>
        <p:txBody>
          <a:bodyPr/>
          <a:lstStyle/>
          <a:p>
            <a:r>
              <a:rPr lang="en-US">
                <a:latin typeface="Segoe UI"/>
                <a:cs typeface="Segoe UI"/>
              </a:rPr>
              <a:t>Eviction Sets</a:t>
            </a:r>
            <a:endParaRPr lang="en-US"/>
          </a:p>
        </p:txBody>
      </p:sp>
      <p:sp>
        <p:nvSpPr>
          <p:cNvPr id="3" name="Content Placeholder 2">
            <a:extLst>
              <a:ext uri="{FF2B5EF4-FFF2-40B4-BE49-F238E27FC236}">
                <a16:creationId xmlns:a16="http://schemas.microsoft.com/office/drawing/2014/main" id="{685141D2-6999-42AF-9E53-7A4EC701107A}"/>
              </a:ext>
            </a:extLst>
          </p:cNvPr>
          <p:cNvSpPr>
            <a:spLocks noGrp="1"/>
          </p:cNvSpPr>
          <p:nvPr>
            <p:ph idx="1"/>
          </p:nvPr>
        </p:nvSpPr>
        <p:spPr/>
        <p:txBody>
          <a:bodyPr vert="horz" lIns="91440" tIns="45720" rIns="91440" bIns="45720" rtlCol="0" anchor="t">
            <a:normAutofit/>
          </a:bodyPr>
          <a:lstStyle/>
          <a:p>
            <a:r>
              <a:rPr lang="en-US">
                <a:cs typeface="Calibri"/>
              </a:rPr>
              <a:t>Existing algorithm for eviction set creation used</a:t>
            </a:r>
          </a:p>
          <a:p>
            <a:r>
              <a:rPr lang="en-US">
                <a:cs typeface="Calibri"/>
              </a:rPr>
              <a:t>Tested with Intel Core i7 4770 with four physical cores and a shared 8MB 16-way L3 cache</a:t>
            </a:r>
          </a:p>
          <a:p>
            <a:r>
              <a:rPr lang="en-US">
                <a:cs typeface="Calibri"/>
              </a:rPr>
              <a:t>80% accuracy rate to find 8192 eviction sets from a pool of 4096 pages.</a:t>
            </a:r>
          </a:p>
          <a:p>
            <a:r>
              <a:rPr lang="en-US">
                <a:cs typeface="Calibri"/>
              </a:rPr>
              <a:t>Process takes an average of 46s</a:t>
            </a:r>
          </a:p>
        </p:txBody>
      </p:sp>
    </p:spTree>
    <p:extLst>
      <p:ext uri="{BB962C8B-B14F-4D97-AF65-F5344CB8AC3E}">
        <p14:creationId xmlns:p14="http://schemas.microsoft.com/office/powerpoint/2010/main" val="154135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A34D-3C0E-473F-A3CA-6313D22FB869}"/>
              </a:ext>
            </a:extLst>
          </p:cNvPr>
          <p:cNvSpPr>
            <a:spLocks noGrp="1"/>
          </p:cNvSpPr>
          <p:nvPr>
            <p:ph type="title"/>
          </p:nvPr>
        </p:nvSpPr>
        <p:spPr/>
        <p:txBody>
          <a:bodyPr/>
          <a:lstStyle/>
          <a:p>
            <a:r>
              <a:rPr lang="en-US">
                <a:latin typeface="Segoe UI"/>
                <a:cs typeface="Segoe UI"/>
              </a:rPr>
              <a:t>Evaluation</a:t>
            </a:r>
            <a:endParaRPr lang="en-US"/>
          </a:p>
        </p:txBody>
      </p:sp>
      <p:sp>
        <p:nvSpPr>
          <p:cNvPr id="3" name="Content Placeholder 2">
            <a:extLst>
              <a:ext uri="{FF2B5EF4-FFF2-40B4-BE49-F238E27FC236}">
                <a16:creationId xmlns:a16="http://schemas.microsoft.com/office/drawing/2014/main" id="{DDC6626E-7D05-4C55-8446-FC3B437D0C72}"/>
              </a:ext>
            </a:extLst>
          </p:cNvPr>
          <p:cNvSpPr>
            <a:spLocks noGrp="1"/>
          </p:cNvSpPr>
          <p:nvPr>
            <p:ph idx="1"/>
          </p:nvPr>
        </p:nvSpPr>
        <p:spPr/>
        <p:txBody>
          <a:bodyPr vert="horz" lIns="91440" tIns="45720" rIns="91440" bIns="45720" rtlCol="0" anchor="t">
            <a:normAutofit/>
          </a:bodyPr>
          <a:lstStyle/>
          <a:p>
            <a:r>
              <a:rPr lang="en-US">
                <a:cs typeface="Calibri"/>
              </a:rPr>
              <a:t>Using Spoiler, eviction set search sped up drastically</a:t>
            </a:r>
          </a:p>
          <a:p>
            <a:pPr lvl="1" indent="-342900"/>
            <a:r>
              <a:rPr lang="en-US">
                <a:cs typeface="Calibri"/>
              </a:rPr>
              <a:t>Only need to use aliased addresses</a:t>
            </a:r>
          </a:p>
          <a:p>
            <a:pPr lvl="1" indent="-342900"/>
            <a:r>
              <a:rPr lang="en-US">
                <a:cs typeface="Calibri"/>
              </a:rPr>
              <a:t>One of 2</a:t>
            </a:r>
            <a:r>
              <a:rPr lang="en-US" baseline="30000">
                <a:cs typeface="Calibri"/>
              </a:rPr>
              <a:t>8</a:t>
            </a:r>
            <a:r>
              <a:rPr lang="en-US">
                <a:cs typeface="Calibri"/>
              </a:rPr>
              <a:t> is an aliased address instead of 2</a:t>
            </a:r>
            <a:r>
              <a:rPr lang="en-US" baseline="30000">
                <a:cs typeface="Calibri"/>
              </a:rPr>
              <a:t>20</a:t>
            </a:r>
            <a:r>
              <a:rPr lang="en-US">
                <a:cs typeface="Calibri"/>
              </a:rPr>
              <a:t> </a:t>
            </a:r>
          </a:p>
          <a:p>
            <a:pPr lvl="1" indent="-342900"/>
            <a:r>
              <a:rPr lang="en-US">
                <a:cs typeface="Calibri"/>
              </a:rPr>
              <a:t>Provides speedup of 4096</a:t>
            </a:r>
            <a:endParaRPr lang="en-US"/>
          </a:p>
          <a:p>
            <a:pPr lvl="1" indent="0"/>
            <a:endParaRPr lang="en-US">
              <a:cs typeface="Calibri"/>
            </a:endParaRPr>
          </a:p>
          <a:p>
            <a:pPr lvl="1" indent="0">
              <a:buNone/>
            </a:pPr>
            <a:endParaRPr lang="en-US">
              <a:cs typeface="Calibri"/>
            </a:endParaRPr>
          </a:p>
          <a:p>
            <a:pPr lvl="1" indent="0"/>
            <a:endParaRPr lang="en-US">
              <a:cs typeface="Calibri"/>
            </a:endParaRPr>
          </a:p>
          <a:p>
            <a:pPr lvl="1" indent="0">
              <a:buNone/>
            </a:pPr>
            <a:endParaRPr lang="en-US">
              <a:cs typeface="Calibri"/>
            </a:endParaRPr>
          </a:p>
          <a:p>
            <a:pPr lvl="1" indent="0">
              <a:buNone/>
            </a:pPr>
            <a:endParaRPr lang="en-US">
              <a:cs typeface="Calibri"/>
            </a:endParaRPr>
          </a:p>
          <a:p>
            <a:pPr lvl="1" indent="0">
              <a:buNone/>
            </a:pPr>
            <a:endParaRPr lang="en-US">
              <a:cs typeface="Calibri"/>
            </a:endParaRPr>
          </a:p>
          <a:p>
            <a:pPr lvl="1" indent="0">
              <a:buNone/>
            </a:pPr>
            <a:endParaRPr lang="en-US">
              <a:cs typeface="Calibri"/>
            </a:endParaRPr>
          </a:p>
        </p:txBody>
      </p:sp>
      <p:graphicFrame>
        <p:nvGraphicFramePr>
          <p:cNvPr id="6" name="Table 5">
            <a:extLst>
              <a:ext uri="{FF2B5EF4-FFF2-40B4-BE49-F238E27FC236}">
                <a16:creationId xmlns:a16="http://schemas.microsoft.com/office/drawing/2014/main" id="{3A63BDF8-BA3E-4DA6-B6A6-A9FD7F97DF08}"/>
              </a:ext>
            </a:extLst>
          </p:cNvPr>
          <p:cNvGraphicFramePr>
            <a:graphicFrameLocks noGrp="1"/>
          </p:cNvGraphicFramePr>
          <p:nvPr>
            <p:extLst>
              <p:ext uri="{D42A27DB-BD31-4B8C-83A1-F6EECF244321}">
                <p14:modId xmlns:p14="http://schemas.microsoft.com/office/powerpoint/2010/main" val="1772240188"/>
              </p:ext>
            </p:extLst>
          </p:nvPr>
        </p:nvGraphicFramePr>
        <p:xfrm>
          <a:off x="1296737" y="3435685"/>
          <a:ext cx="6008195" cy="2046872"/>
        </p:xfrm>
        <a:graphic>
          <a:graphicData uri="http://schemas.openxmlformats.org/drawingml/2006/table">
            <a:tbl>
              <a:tblPr firstRow="1" bandRow="1">
                <a:tableStyleId>{5C22544A-7EE6-4342-B048-85BDC9FD1C3A}</a:tableStyleId>
              </a:tblPr>
              <a:tblGrid>
                <a:gridCol w="1133708">
                  <a:extLst>
                    <a:ext uri="{9D8B030D-6E8A-4147-A177-3AD203B41FA5}">
                      <a16:colId xmlns:a16="http://schemas.microsoft.com/office/drawing/2014/main" val="2395181935"/>
                    </a:ext>
                  </a:extLst>
                </a:gridCol>
                <a:gridCol w="1295065">
                  <a:extLst>
                    <a:ext uri="{9D8B030D-6E8A-4147-A177-3AD203B41FA5}">
                      <a16:colId xmlns:a16="http://schemas.microsoft.com/office/drawing/2014/main" val="2858685959"/>
                    </a:ext>
                  </a:extLst>
                </a:gridCol>
                <a:gridCol w="1709033">
                  <a:extLst>
                    <a:ext uri="{9D8B030D-6E8A-4147-A177-3AD203B41FA5}">
                      <a16:colId xmlns:a16="http://schemas.microsoft.com/office/drawing/2014/main" val="911464760"/>
                    </a:ext>
                  </a:extLst>
                </a:gridCol>
                <a:gridCol w="1870389">
                  <a:extLst>
                    <a:ext uri="{9D8B030D-6E8A-4147-A177-3AD203B41FA5}">
                      <a16:colId xmlns:a16="http://schemas.microsoft.com/office/drawing/2014/main" val="2021145656"/>
                    </a:ext>
                  </a:extLst>
                </a:gridCol>
              </a:tblGrid>
              <a:tr h="511718">
                <a:tc>
                  <a:txBody>
                    <a:bodyPr/>
                    <a:lstStyle/>
                    <a:p>
                      <a:pPr algn="ctr"/>
                      <a:r>
                        <a:rPr lang="en-US">
                          <a:effectLst/>
                        </a:rPr>
                        <a:t>Algorithm</a:t>
                      </a:r>
                    </a:p>
                  </a:txBody>
                  <a:tcPr marL="0" marR="0" marT="0" marB="0" anchor="ctr"/>
                </a:tc>
                <a:tc>
                  <a:txBody>
                    <a:bodyPr/>
                    <a:lstStyle/>
                    <a:p>
                      <a:pPr algn="ctr"/>
                      <a:r>
                        <a:rPr lang="en-US">
                          <a:effectLst/>
                        </a:rPr>
                        <a:t>Repetitions</a:t>
                      </a:r>
                    </a:p>
                  </a:txBody>
                  <a:tcPr marL="0" marR="0" marT="0" marB="0" anchor="ctr"/>
                </a:tc>
                <a:tc>
                  <a:txBody>
                    <a:bodyPr/>
                    <a:lstStyle/>
                    <a:p>
                      <a:pPr algn="ctr"/>
                      <a:r>
                        <a:rPr lang="en-US">
                          <a:effectLst/>
                        </a:rPr>
                        <a:t>Success</a:t>
                      </a:r>
                    </a:p>
                  </a:txBody>
                  <a:tcPr marL="0" marR="0" marT="0" marB="0" anchor="ctr"/>
                </a:tc>
                <a:tc>
                  <a:txBody>
                    <a:bodyPr/>
                    <a:lstStyle/>
                    <a:p>
                      <a:pPr lvl="0" algn="ctr">
                        <a:buNone/>
                      </a:pPr>
                      <a:r>
                        <a:rPr lang="en-US">
                          <a:effectLst/>
                        </a:rPr>
                        <a:t>Avg Time</a:t>
                      </a:r>
                    </a:p>
                  </a:txBody>
                  <a:tcPr marL="0" marR="0" marT="0" marB="0" anchor="ctr"/>
                </a:tc>
                <a:extLst>
                  <a:ext uri="{0D108BD9-81ED-4DB2-BD59-A6C34878D82A}">
                    <a16:rowId xmlns:a16="http://schemas.microsoft.com/office/drawing/2014/main" val="4255317235"/>
                  </a:ext>
                </a:extLst>
              </a:tr>
              <a:tr h="511718">
                <a:tc>
                  <a:txBody>
                    <a:bodyPr/>
                    <a:lstStyle/>
                    <a:p>
                      <a:pPr algn="ctr"/>
                      <a:r>
                        <a:rPr lang="en-US">
                          <a:effectLst/>
                        </a:rPr>
                        <a:t>Classic</a:t>
                      </a:r>
                    </a:p>
                  </a:txBody>
                  <a:tcPr marL="0" marR="0" marT="0" marB="0" anchor="ctr"/>
                </a:tc>
                <a:tc>
                  <a:txBody>
                    <a:bodyPr/>
                    <a:lstStyle/>
                    <a:p>
                      <a:pPr algn="ctr"/>
                      <a:r>
                        <a:rPr lang="en-US"/>
                        <a:t>3</a:t>
                      </a:r>
                    </a:p>
                  </a:txBody>
                  <a:tcPr marL="0" marR="0" marT="0" marB="0" anchor="ctr"/>
                </a:tc>
                <a:tc>
                  <a:txBody>
                    <a:bodyPr/>
                    <a:lstStyle/>
                    <a:p>
                      <a:pPr algn="ctr"/>
                      <a:r>
                        <a:rPr lang="en-US"/>
                        <a:t>80%</a:t>
                      </a:r>
                    </a:p>
                  </a:txBody>
                  <a:tcPr marL="0" marR="0" marT="0" marB="0" anchor="ctr"/>
                </a:tc>
                <a:tc>
                  <a:txBody>
                    <a:bodyPr/>
                    <a:lstStyle/>
                    <a:p>
                      <a:pPr lvl="0" algn="ctr">
                        <a:buNone/>
                      </a:pPr>
                      <a:r>
                        <a:rPr lang="en-US"/>
                        <a:t>46s</a:t>
                      </a:r>
                    </a:p>
                  </a:txBody>
                  <a:tcPr marL="0" marR="0" marT="0" marB="0" anchor="ctr"/>
                </a:tc>
                <a:extLst>
                  <a:ext uri="{0D108BD9-81ED-4DB2-BD59-A6C34878D82A}">
                    <a16:rowId xmlns:a16="http://schemas.microsoft.com/office/drawing/2014/main" val="2996050661"/>
                  </a:ext>
                </a:extLst>
              </a:tr>
              <a:tr h="511718">
                <a:tc>
                  <a:txBody>
                    <a:bodyPr/>
                    <a:lstStyle/>
                    <a:p>
                      <a:pPr algn="ctr"/>
                      <a:r>
                        <a:rPr lang="en-US">
                          <a:effectLst/>
                        </a:rPr>
                        <a:t>AA</a:t>
                      </a:r>
                    </a:p>
                  </a:txBody>
                  <a:tcPr marL="0" marR="0" marT="0" marB="0" anchor="ctr"/>
                </a:tc>
                <a:tc>
                  <a:txBody>
                    <a:bodyPr/>
                    <a:lstStyle/>
                    <a:p>
                      <a:pPr algn="ctr"/>
                      <a:r>
                        <a:rPr lang="en-US"/>
                        <a:t>10</a:t>
                      </a:r>
                    </a:p>
                  </a:txBody>
                  <a:tcPr marL="0" marR="0" marT="0" marB="0" anchor="ctr"/>
                </a:tc>
                <a:tc>
                  <a:txBody>
                    <a:bodyPr/>
                    <a:lstStyle/>
                    <a:p>
                      <a:pPr algn="ctr"/>
                      <a:r>
                        <a:rPr lang="en-US"/>
                        <a:t>67%</a:t>
                      </a:r>
                    </a:p>
                  </a:txBody>
                  <a:tcPr marL="0" marR="0" marT="0" marB="0" anchor="ctr"/>
                </a:tc>
                <a:tc>
                  <a:txBody>
                    <a:bodyPr/>
                    <a:lstStyle/>
                    <a:p>
                      <a:pPr lvl="0" algn="ctr">
                        <a:buNone/>
                      </a:pPr>
                      <a:r>
                        <a:rPr lang="en-US"/>
                        <a:t>10s</a:t>
                      </a:r>
                    </a:p>
                  </a:txBody>
                  <a:tcPr marL="0" marR="0" marT="0" marB="0" anchor="ctr"/>
                </a:tc>
                <a:extLst>
                  <a:ext uri="{0D108BD9-81ED-4DB2-BD59-A6C34878D82A}">
                    <a16:rowId xmlns:a16="http://schemas.microsoft.com/office/drawing/2014/main" val="2945982307"/>
                  </a:ext>
                </a:extLst>
              </a:tr>
              <a:tr h="511718">
                <a:tc>
                  <a:txBody>
                    <a:bodyPr/>
                    <a:lstStyle/>
                    <a:p>
                      <a:pPr algn="ctr"/>
                      <a:r>
                        <a:rPr lang="en-US">
                          <a:effectLst/>
                        </a:rPr>
                        <a:t>AA</a:t>
                      </a:r>
                    </a:p>
                  </a:txBody>
                  <a:tcPr marL="0" marR="0" marT="0" marB="0" anchor="ctr"/>
                </a:tc>
                <a:tc>
                  <a:txBody>
                    <a:bodyPr/>
                    <a:lstStyle/>
                    <a:p>
                      <a:pPr algn="ctr"/>
                      <a:r>
                        <a:rPr lang="en-US"/>
                        <a:t>20</a:t>
                      </a:r>
                    </a:p>
                  </a:txBody>
                  <a:tcPr marL="0" marR="0" marT="0" marB="0" anchor="ctr"/>
                </a:tc>
                <a:tc>
                  <a:txBody>
                    <a:bodyPr/>
                    <a:lstStyle/>
                    <a:p>
                      <a:pPr algn="ctr"/>
                      <a:r>
                        <a:rPr lang="en-US"/>
                        <a:t>100%</a:t>
                      </a:r>
                    </a:p>
                  </a:txBody>
                  <a:tcPr marL="0" marR="0" marT="0" marB="0" anchor="ctr"/>
                </a:tc>
                <a:tc>
                  <a:txBody>
                    <a:bodyPr/>
                    <a:lstStyle/>
                    <a:p>
                      <a:pPr lvl="0" algn="ctr">
                        <a:buNone/>
                      </a:pPr>
                      <a:r>
                        <a:rPr lang="en-US"/>
                        <a:t>12s</a:t>
                      </a:r>
                    </a:p>
                  </a:txBody>
                  <a:tcPr marL="0" marR="0" marT="0" marB="0" anchor="ctr"/>
                </a:tc>
                <a:extLst>
                  <a:ext uri="{0D108BD9-81ED-4DB2-BD59-A6C34878D82A}">
                    <a16:rowId xmlns:a16="http://schemas.microsoft.com/office/drawing/2014/main" val="807068325"/>
                  </a:ext>
                </a:extLst>
              </a:tr>
            </a:tbl>
          </a:graphicData>
        </a:graphic>
      </p:graphicFrame>
    </p:spTree>
    <p:extLst>
      <p:ext uri="{BB962C8B-B14F-4D97-AF65-F5344CB8AC3E}">
        <p14:creationId xmlns:p14="http://schemas.microsoft.com/office/powerpoint/2010/main" val="982493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415F-3F06-3F46-A60B-87A0FD2230AC}"/>
              </a:ext>
            </a:extLst>
          </p:cNvPr>
          <p:cNvSpPr>
            <a:spLocks noGrp="1"/>
          </p:cNvSpPr>
          <p:nvPr>
            <p:ph type="title"/>
          </p:nvPr>
        </p:nvSpPr>
        <p:spPr>
          <a:xfrm>
            <a:off x="838200" y="-5292"/>
            <a:ext cx="10515600" cy="1325563"/>
          </a:xfrm>
        </p:spPr>
        <p:txBody>
          <a:bodyPr/>
          <a:lstStyle/>
          <a:p>
            <a:r>
              <a:rPr lang="en-US"/>
              <a:t>Rowhammer attack using Spoiler</a:t>
            </a:r>
          </a:p>
        </p:txBody>
      </p:sp>
      <p:sp>
        <p:nvSpPr>
          <p:cNvPr id="4" name="TextBox 3">
            <a:extLst>
              <a:ext uri="{FF2B5EF4-FFF2-40B4-BE49-F238E27FC236}">
                <a16:creationId xmlns:a16="http://schemas.microsoft.com/office/drawing/2014/main" id="{8C3C38B2-F2DA-4234-8DC5-FF6D35B62816}"/>
              </a:ext>
            </a:extLst>
          </p:cNvPr>
          <p:cNvSpPr txBox="1"/>
          <p:nvPr/>
        </p:nvSpPr>
        <p:spPr>
          <a:xfrm>
            <a:off x="446919" y="1131507"/>
            <a:ext cx="87847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solidFill>
                  <a:srgbClr val="ED7D31"/>
                </a:solidFill>
              </a:rPr>
              <a:t>Rowhammer</a:t>
            </a:r>
            <a:r>
              <a:rPr lang="en-US" sz="2000" b="1">
                <a:solidFill>
                  <a:srgbClr val="ED7D31"/>
                </a:solidFill>
              </a:rPr>
              <a:t> requires access to DRAM rows ADJACENT to a victim row.</a:t>
            </a:r>
            <a:endParaRPr lang="en-US" sz="2000" b="1">
              <a:solidFill>
                <a:srgbClr val="ED7D31"/>
              </a:solidFill>
              <a:cs typeface="Calibri"/>
            </a:endParaRPr>
          </a:p>
        </p:txBody>
      </p:sp>
      <p:sp>
        <p:nvSpPr>
          <p:cNvPr id="6" name="TextBox 5">
            <a:extLst>
              <a:ext uri="{FF2B5EF4-FFF2-40B4-BE49-F238E27FC236}">
                <a16:creationId xmlns:a16="http://schemas.microsoft.com/office/drawing/2014/main" id="{5D8BB5C4-2CE8-450F-9621-35B477822C02}"/>
              </a:ext>
            </a:extLst>
          </p:cNvPr>
          <p:cNvSpPr txBox="1"/>
          <p:nvPr/>
        </p:nvSpPr>
        <p:spPr>
          <a:xfrm>
            <a:off x="451153" y="4802714"/>
            <a:ext cx="543559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Single-sided </a:t>
            </a:r>
            <a:r>
              <a:rPr lang="en-US" sz="2000" err="1"/>
              <a:t>Rowhammer</a:t>
            </a:r>
            <a:r>
              <a:rPr lang="en-US" sz="2000"/>
              <a:t> attack: The attacker needs to make sure that </a:t>
            </a:r>
            <a:r>
              <a:rPr lang="en-US" sz="2000" b="1">
                <a:solidFill>
                  <a:schemeClr val="accent1"/>
                </a:solidFill>
              </a:rPr>
              <a:t>multiple virtual pages co-locate on the same bank</a:t>
            </a:r>
            <a:r>
              <a:rPr lang="en-US" sz="2000"/>
              <a:t>.</a:t>
            </a:r>
            <a:endParaRPr lang="en-US" sz="2000">
              <a:solidFill>
                <a:srgbClr val="000000"/>
              </a:solidFill>
              <a:cs typeface="Calibri"/>
            </a:endParaRPr>
          </a:p>
        </p:txBody>
      </p:sp>
      <p:sp>
        <p:nvSpPr>
          <p:cNvPr id="3" name="TextBox 2">
            <a:extLst>
              <a:ext uri="{FF2B5EF4-FFF2-40B4-BE49-F238E27FC236}">
                <a16:creationId xmlns:a16="http://schemas.microsoft.com/office/drawing/2014/main" id="{719EE895-45EC-4B35-B7ED-530D8D704923}"/>
              </a:ext>
            </a:extLst>
          </p:cNvPr>
          <p:cNvSpPr txBox="1"/>
          <p:nvPr/>
        </p:nvSpPr>
        <p:spPr>
          <a:xfrm>
            <a:off x="6268661" y="4613726"/>
            <a:ext cx="567508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Double-sided </a:t>
            </a:r>
            <a:r>
              <a:rPr lang="en-US" sz="2000" err="1"/>
              <a:t>Rowhammer</a:t>
            </a:r>
            <a:r>
              <a:rPr lang="en-US" sz="2000"/>
              <a:t> attack: The attacker tries to access two different rows n+1 an n−1 to induce bit ﬂips in the row n placed between them. Doubled-sided further requires </a:t>
            </a:r>
            <a:r>
              <a:rPr lang="en-US" sz="2000" b="1">
                <a:solidFill>
                  <a:schemeClr val="accent1"/>
                </a:solidFill>
              </a:rPr>
              <a:t>access to contiguous memory pages</a:t>
            </a:r>
            <a:r>
              <a:rPr lang="en-US" sz="2000"/>
              <a:t>. </a:t>
            </a:r>
            <a:endParaRPr lang="en-US" sz="2000">
              <a:solidFill>
                <a:srgbClr val="000000"/>
              </a:solidFill>
              <a:cs typeface="Calibri"/>
            </a:endParaRPr>
          </a:p>
        </p:txBody>
      </p:sp>
      <p:pic>
        <p:nvPicPr>
          <p:cNvPr id="5" name="Picture 4" descr="A screenshot of a video game&#10;&#10;Description generated with high confidence">
            <a:extLst>
              <a:ext uri="{FF2B5EF4-FFF2-40B4-BE49-F238E27FC236}">
                <a16:creationId xmlns:a16="http://schemas.microsoft.com/office/drawing/2014/main" id="{F299C4B9-77C2-41FD-B705-01E84F83098E}"/>
              </a:ext>
            </a:extLst>
          </p:cNvPr>
          <p:cNvPicPr>
            <a:picLocks noChangeAspect="1"/>
          </p:cNvPicPr>
          <p:nvPr/>
        </p:nvPicPr>
        <p:blipFill>
          <a:blip r:embed="rId2"/>
          <a:stretch>
            <a:fillRect/>
          </a:stretch>
        </p:blipFill>
        <p:spPr>
          <a:xfrm>
            <a:off x="512837" y="1531028"/>
            <a:ext cx="5374216" cy="3033337"/>
          </a:xfrm>
          <a:prstGeom prst="rect">
            <a:avLst/>
          </a:prstGeom>
        </p:spPr>
      </p:pic>
      <p:pic>
        <p:nvPicPr>
          <p:cNvPr id="10" name="Picture 13" descr="A picture containing text&#10;&#10;Description generated with high confidence">
            <a:extLst>
              <a:ext uri="{FF2B5EF4-FFF2-40B4-BE49-F238E27FC236}">
                <a16:creationId xmlns:a16="http://schemas.microsoft.com/office/drawing/2014/main" id="{DBE95708-2B9A-4849-8CBB-0B558E12222A}"/>
              </a:ext>
            </a:extLst>
          </p:cNvPr>
          <p:cNvPicPr>
            <a:picLocks noChangeAspect="1"/>
          </p:cNvPicPr>
          <p:nvPr/>
        </p:nvPicPr>
        <p:blipFill>
          <a:blip r:embed="rId3"/>
          <a:stretch>
            <a:fillRect/>
          </a:stretch>
        </p:blipFill>
        <p:spPr>
          <a:xfrm>
            <a:off x="6350000" y="1533530"/>
            <a:ext cx="5460697" cy="3028334"/>
          </a:xfrm>
          <a:prstGeom prst="rect">
            <a:avLst/>
          </a:prstGeom>
        </p:spPr>
      </p:pic>
    </p:spTree>
    <p:extLst>
      <p:ext uri="{BB962C8B-B14F-4D97-AF65-F5344CB8AC3E}">
        <p14:creationId xmlns:p14="http://schemas.microsoft.com/office/powerpoint/2010/main" val="134999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415F-3F06-3F46-A60B-87A0FD2230AC}"/>
              </a:ext>
            </a:extLst>
          </p:cNvPr>
          <p:cNvSpPr>
            <a:spLocks noGrp="1"/>
          </p:cNvSpPr>
          <p:nvPr>
            <p:ph type="title"/>
          </p:nvPr>
        </p:nvSpPr>
        <p:spPr>
          <a:xfrm>
            <a:off x="838200" y="-5292"/>
            <a:ext cx="10515600" cy="1325563"/>
          </a:xfrm>
        </p:spPr>
        <p:txBody>
          <a:bodyPr>
            <a:normAutofit/>
          </a:bodyPr>
          <a:lstStyle/>
          <a:p>
            <a:r>
              <a:rPr lang="en-US">
                <a:latin typeface="Segoe UI"/>
                <a:cs typeface="Segoe UI"/>
              </a:rPr>
              <a:t>Single-sided Rowhammer - DRAM Bank Co-location</a:t>
            </a:r>
            <a:endParaRPr lang="en-US"/>
          </a:p>
        </p:txBody>
      </p:sp>
      <p:pic>
        <p:nvPicPr>
          <p:cNvPr id="83" name="Picture 83" descr="A screenshot of a cell phone&#10;&#10;Description generated with high confidence">
            <a:extLst>
              <a:ext uri="{FF2B5EF4-FFF2-40B4-BE49-F238E27FC236}">
                <a16:creationId xmlns:a16="http://schemas.microsoft.com/office/drawing/2014/main" id="{5ABA9559-D6BB-4C1D-A047-FD59E2D1DAB3}"/>
              </a:ext>
            </a:extLst>
          </p:cNvPr>
          <p:cNvPicPr>
            <a:picLocks noChangeAspect="1"/>
          </p:cNvPicPr>
          <p:nvPr/>
        </p:nvPicPr>
        <p:blipFill>
          <a:blip r:embed="rId2"/>
          <a:stretch>
            <a:fillRect/>
          </a:stretch>
        </p:blipFill>
        <p:spPr>
          <a:xfrm>
            <a:off x="576943" y="1398483"/>
            <a:ext cx="7086600" cy="1002149"/>
          </a:xfrm>
          <a:prstGeom prst="rect">
            <a:avLst/>
          </a:prstGeom>
        </p:spPr>
      </p:pic>
      <p:pic>
        <p:nvPicPr>
          <p:cNvPr id="85" name="Picture 85" descr="A picture containing saw&#10;&#10;Description generated with very high confidence">
            <a:extLst>
              <a:ext uri="{FF2B5EF4-FFF2-40B4-BE49-F238E27FC236}">
                <a16:creationId xmlns:a16="http://schemas.microsoft.com/office/drawing/2014/main" id="{383E0A36-94CF-4F8B-8D97-BFB7AD9E78E3}"/>
              </a:ext>
            </a:extLst>
          </p:cNvPr>
          <p:cNvPicPr>
            <a:picLocks noChangeAspect="1"/>
          </p:cNvPicPr>
          <p:nvPr/>
        </p:nvPicPr>
        <p:blipFill>
          <a:blip r:embed="rId3"/>
          <a:stretch>
            <a:fillRect/>
          </a:stretch>
        </p:blipFill>
        <p:spPr>
          <a:xfrm>
            <a:off x="3211286" y="2491921"/>
            <a:ext cx="4441371" cy="633185"/>
          </a:xfrm>
          <a:prstGeom prst="rect">
            <a:avLst/>
          </a:prstGeom>
        </p:spPr>
      </p:pic>
      <p:pic>
        <p:nvPicPr>
          <p:cNvPr id="87" name="Picture 87" descr="A screenshot of a cell phone&#10;&#10;Description generated with high confidence">
            <a:extLst>
              <a:ext uri="{FF2B5EF4-FFF2-40B4-BE49-F238E27FC236}">
                <a16:creationId xmlns:a16="http://schemas.microsoft.com/office/drawing/2014/main" id="{F4C57242-7126-4E39-949C-12AEFF453EC3}"/>
              </a:ext>
            </a:extLst>
          </p:cNvPr>
          <p:cNvPicPr>
            <a:picLocks noChangeAspect="1"/>
          </p:cNvPicPr>
          <p:nvPr/>
        </p:nvPicPr>
        <p:blipFill>
          <a:blip r:embed="rId4"/>
          <a:stretch>
            <a:fillRect/>
          </a:stretch>
        </p:blipFill>
        <p:spPr>
          <a:xfrm>
            <a:off x="3222171" y="3399746"/>
            <a:ext cx="1796142" cy="733425"/>
          </a:xfrm>
          <a:prstGeom prst="rect">
            <a:avLst/>
          </a:prstGeom>
        </p:spPr>
      </p:pic>
      <p:pic>
        <p:nvPicPr>
          <p:cNvPr id="89" name="Picture 89">
            <a:extLst>
              <a:ext uri="{FF2B5EF4-FFF2-40B4-BE49-F238E27FC236}">
                <a16:creationId xmlns:a16="http://schemas.microsoft.com/office/drawing/2014/main" id="{7AD605C8-A480-4FD0-A4B6-AF0543E23194}"/>
              </a:ext>
            </a:extLst>
          </p:cNvPr>
          <p:cNvPicPr>
            <a:picLocks noChangeAspect="1"/>
          </p:cNvPicPr>
          <p:nvPr/>
        </p:nvPicPr>
        <p:blipFill>
          <a:blip r:embed="rId5"/>
          <a:stretch>
            <a:fillRect/>
          </a:stretch>
        </p:blipFill>
        <p:spPr>
          <a:xfrm>
            <a:off x="2422071" y="4235225"/>
            <a:ext cx="2601685" cy="1827438"/>
          </a:xfrm>
          <a:prstGeom prst="rect">
            <a:avLst/>
          </a:prstGeom>
        </p:spPr>
      </p:pic>
      <p:pic>
        <p:nvPicPr>
          <p:cNvPr id="91" name="Picture 91" descr="A screenshot of a cell phone&#10;&#10;Description generated with very high confidence">
            <a:extLst>
              <a:ext uri="{FF2B5EF4-FFF2-40B4-BE49-F238E27FC236}">
                <a16:creationId xmlns:a16="http://schemas.microsoft.com/office/drawing/2014/main" id="{AEFC0F3B-C5F3-4078-B5F4-C94345299858}"/>
              </a:ext>
            </a:extLst>
          </p:cNvPr>
          <p:cNvPicPr>
            <a:picLocks noChangeAspect="1"/>
          </p:cNvPicPr>
          <p:nvPr/>
        </p:nvPicPr>
        <p:blipFill>
          <a:blip r:embed="rId6"/>
          <a:stretch>
            <a:fillRect/>
          </a:stretch>
        </p:blipFill>
        <p:spPr>
          <a:xfrm>
            <a:off x="6057900" y="3494995"/>
            <a:ext cx="2068285" cy="2404382"/>
          </a:xfrm>
          <a:prstGeom prst="rect">
            <a:avLst/>
          </a:prstGeom>
        </p:spPr>
      </p:pic>
      <p:cxnSp>
        <p:nvCxnSpPr>
          <p:cNvPr id="94" name="Straight Arrow Connector 93">
            <a:extLst>
              <a:ext uri="{FF2B5EF4-FFF2-40B4-BE49-F238E27FC236}">
                <a16:creationId xmlns:a16="http://schemas.microsoft.com/office/drawing/2014/main" id="{46EEBEE7-FA10-416C-9173-0785F42E4B44}"/>
              </a:ext>
            </a:extLst>
          </p:cNvPr>
          <p:cNvCxnSpPr/>
          <p:nvPr/>
        </p:nvCxnSpPr>
        <p:spPr>
          <a:xfrm flipV="1">
            <a:off x="4920344" y="4463146"/>
            <a:ext cx="126274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9EA0EA87-FB3F-4E30-918A-1C9B669EEA03}"/>
              </a:ext>
            </a:extLst>
          </p:cNvPr>
          <p:cNvCxnSpPr>
            <a:cxnSpLocks/>
          </p:cNvCxnSpPr>
          <p:nvPr/>
        </p:nvCxnSpPr>
        <p:spPr>
          <a:xfrm flipV="1">
            <a:off x="4963885" y="5344888"/>
            <a:ext cx="1317169" cy="555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6F828EE0-FB73-45D0-9AB9-1620B733F5EA}"/>
              </a:ext>
            </a:extLst>
          </p:cNvPr>
          <p:cNvCxnSpPr>
            <a:cxnSpLocks/>
          </p:cNvCxnSpPr>
          <p:nvPr/>
        </p:nvCxnSpPr>
        <p:spPr>
          <a:xfrm flipV="1">
            <a:off x="4909459" y="4909457"/>
            <a:ext cx="1328054" cy="511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9" name="Picture 99" descr="A close up of a building&#10;&#10;Description generated with high confidence">
            <a:extLst>
              <a:ext uri="{FF2B5EF4-FFF2-40B4-BE49-F238E27FC236}">
                <a16:creationId xmlns:a16="http://schemas.microsoft.com/office/drawing/2014/main" id="{EAE49CFE-ABAA-457A-BF0D-A2B271276A28}"/>
              </a:ext>
            </a:extLst>
          </p:cNvPr>
          <p:cNvPicPr>
            <a:picLocks noChangeAspect="1"/>
          </p:cNvPicPr>
          <p:nvPr/>
        </p:nvPicPr>
        <p:blipFill>
          <a:blip r:embed="rId7"/>
          <a:stretch>
            <a:fillRect/>
          </a:stretch>
        </p:blipFill>
        <p:spPr>
          <a:xfrm>
            <a:off x="8131629" y="2481364"/>
            <a:ext cx="3690257" cy="3430159"/>
          </a:xfrm>
          <a:prstGeom prst="rect">
            <a:avLst/>
          </a:prstGeom>
        </p:spPr>
      </p:pic>
      <p:sp>
        <p:nvSpPr>
          <p:cNvPr id="101" name="Rectangle 100">
            <a:extLst>
              <a:ext uri="{FF2B5EF4-FFF2-40B4-BE49-F238E27FC236}">
                <a16:creationId xmlns:a16="http://schemas.microsoft.com/office/drawing/2014/main" id="{ADF6B5AA-F869-4429-A19E-DD61C7394C4D}"/>
              </a:ext>
            </a:extLst>
          </p:cNvPr>
          <p:cNvSpPr/>
          <p:nvPr/>
        </p:nvSpPr>
        <p:spPr>
          <a:xfrm>
            <a:off x="5910943" y="5377543"/>
            <a:ext cx="2318656" cy="468085"/>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0475A63A-E3E8-4128-90BC-7A1D51EBF855}"/>
              </a:ext>
            </a:extLst>
          </p:cNvPr>
          <p:cNvSpPr txBox="1"/>
          <p:nvPr/>
        </p:nvSpPr>
        <p:spPr>
          <a:xfrm>
            <a:off x="0" y="1110342"/>
            <a:ext cx="261257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1"/>
                </a:solidFill>
              </a:rPr>
              <a:t>32 bits Virtual Address</a:t>
            </a:r>
          </a:p>
        </p:txBody>
      </p:sp>
      <p:sp>
        <p:nvSpPr>
          <p:cNvPr id="103" name="Rectangle 102">
            <a:extLst>
              <a:ext uri="{FF2B5EF4-FFF2-40B4-BE49-F238E27FC236}">
                <a16:creationId xmlns:a16="http://schemas.microsoft.com/office/drawing/2014/main" id="{7FBC15EF-36E1-4B6A-A7FB-72A3C3C9D692}"/>
              </a:ext>
            </a:extLst>
          </p:cNvPr>
          <p:cNvSpPr/>
          <p:nvPr/>
        </p:nvSpPr>
        <p:spPr>
          <a:xfrm>
            <a:off x="5912305" y="2494189"/>
            <a:ext cx="6128657" cy="3581400"/>
          </a:xfrm>
          <a:prstGeom prst="rect">
            <a:avLst/>
          </a:pr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90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9"/>
                                        </p:tgtEl>
                                        <p:attrNameLst>
                                          <p:attrName>style.visibility</p:attrName>
                                        </p:attrNameLst>
                                      </p:cBhvr>
                                      <p:to>
                                        <p:strVal val="visible"/>
                                      </p:to>
                                    </p:set>
                                    <p:anim calcmode="lin" valueType="num">
                                      <p:cBhvr additive="base">
                                        <p:cTn id="23" dur="500" fill="hold"/>
                                        <p:tgtEl>
                                          <p:spTgt spid="89"/>
                                        </p:tgtEl>
                                        <p:attrNameLst>
                                          <p:attrName>ppt_x</p:attrName>
                                        </p:attrNameLst>
                                      </p:cBhvr>
                                      <p:tavLst>
                                        <p:tav tm="0">
                                          <p:val>
                                            <p:strVal val="#ppt_x"/>
                                          </p:val>
                                        </p:tav>
                                        <p:tav tm="100000">
                                          <p:val>
                                            <p:strVal val="#ppt_x"/>
                                          </p:val>
                                        </p:tav>
                                      </p:tavLst>
                                    </p:anim>
                                    <p:anim calcmode="lin" valueType="num">
                                      <p:cBhvr additive="base">
                                        <p:cTn id="2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additive="base">
                                        <p:cTn id="29" dur="500" fill="hold"/>
                                        <p:tgtEl>
                                          <p:spTgt spid="91"/>
                                        </p:tgtEl>
                                        <p:attrNameLst>
                                          <p:attrName>ppt_x</p:attrName>
                                        </p:attrNameLst>
                                      </p:cBhvr>
                                      <p:tavLst>
                                        <p:tav tm="0">
                                          <p:val>
                                            <p:strVal val="#ppt_x"/>
                                          </p:val>
                                        </p:tav>
                                        <p:tav tm="100000">
                                          <p:val>
                                            <p:strVal val="#ppt_x"/>
                                          </p:val>
                                        </p:tav>
                                      </p:tavLst>
                                    </p:anim>
                                    <p:anim calcmode="lin" valueType="num">
                                      <p:cBhvr additive="base">
                                        <p:cTn id="30"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anim calcmode="lin" valueType="num">
                                      <p:cBhvr additive="base">
                                        <p:cTn id="51" dur="500" fill="hold"/>
                                        <p:tgtEl>
                                          <p:spTgt spid="101"/>
                                        </p:tgtEl>
                                        <p:attrNameLst>
                                          <p:attrName>ppt_x</p:attrName>
                                        </p:attrNameLst>
                                      </p:cBhvr>
                                      <p:tavLst>
                                        <p:tav tm="0">
                                          <p:val>
                                            <p:strVal val="#ppt_x"/>
                                          </p:val>
                                        </p:tav>
                                        <p:tav tm="100000">
                                          <p:val>
                                            <p:strVal val="#ppt_x"/>
                                          </p:val>
                                        </p:tav>
                                      </p:tavLst>
                                    </p:anim>
                                    <p:anim calcmode="lin" valueType="num">
                                      <p:cBhvr additive="base">
                                        <p:cTn id="5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p:bldP spid="1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678B-629C-49D1-A05E-E0BFD6FF91B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C9775F3-9508-4A17-BC78-E1A41BC55017}"/>
              </a:ext>
            </a:extLst>
          </p:cNvPr>
          <p:cNvSpPr>
            <a:spLocks noGrp="1"/>
          </p:cNvSpPr>
          <p:nvPr>
            <p:ph sz="half" idx="1"/>
          </p:nvPr>
        </p:nvSpPr>
        <p:spPr>
          <a:xfrm>
            <a:off x="838200" y="1646695"/>
            <a:ext cx="5181600" cy="4351338"/>
          </a:xfrm>
        </p:spPr>
        <p:txBody>
          <a:bodyPr/>
          <a:lstStyle/>
          <a:p>
            <a:pPr marL="0" indent="0">
              <a:buNone/>
            </a:pPr>
            <a:endParaRPr lang="en-US"/>
          </a:p>
          <a:p>
            <a:r>
              <a:rPr lang="en-US"/>
              <a:t>Motivation</a:t>
            </a:r>
          </a:p>
          <a:p>
            <a:pPr lvl="1"/>
            <a:r>
              <a:rPr lang="en-US"/>
              <a:t>QTR breakdown 2012-18</a:t>
            </a:r>
          </a:p>
          <a:p>
            <a:pPr lvl="2"/>
            <a:r>
              <a:rPr lang="en-US"/>
              <a:t>x86 Processor</a:t>
            </a:r>
          </a:p>
          <a:p>
            <a:pPr lvl="1"/>
            <a:r>
              <a:rPr lang="en-US"/>
              <a:t>Intel Processors 80%</a:t>
            </a:r>
          </a:p>
          <a:p>
            <a:pPr lvl="1"/>
            <a:r>
              <a:rPr lang="en-US"/>
              <a:t>AMD 20%</a:t>
            </a:r>
          </a:p>
        </p:txBody>
      </p:sp>
      <p:sp>
        <p:nvSpPr>
          <p:cNvPr id="5" name="Content Placeholder 4">
            <a:extLst>
              <a:ext uri="{FF2B5EF4-FFF2-40B4-BE49-F238E27FC236}">
                <a16:creationId xmlns:a16="http://schemas.microsoft.com/office/drawing/2014/main" id="{B7F50E88-7A40-4418-B1FA-203C6BF82F99}"/>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61280324-16FC-4F65-8B1B-5E3172C56DEA}"/>
              </a:ext>
            </a:extLst>
          </p:cNvPr>
          <p:cNvPicPr>
            <a:picLocks noChangeAspect="1"/>
          </p:cNvPicPr>
          <p:nvPr/>
        </p:nvPicPr>
        <p:blipFill rotWithShape="1">
          <a:blip r:embed="rId2"/>
          <a:srcRect l="14837" t="23591" r="42079" b="27102"/>
          <a:stretch/>
        </p:blipFill>
        <p:spPr>
          <a:xfrm>
            <a:off x="4721087" y="1467765"/>
            <a:ext cx="7315199" cy="4709198"/>
          </a:xfrm>
          <a:prstGeom prst="rect">
            <a:avLst/>
          </a:prstGeom>
        </p:spPr>
      </p:pic>
    </p:spTree>
    <p:extLst>
      <p:ext uri="{BB962C8B-B14F-4D97-AF65-F5344CB8AC3E}">
        <p14:creationId xmlns:p14="http://schemas.microsoft.com/office/powerpoint/2010/main" val="1851067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A19B9BE4-363A-4969-A327-DB4D5C610D8E}"/>
              </a:ext>
            </a:extLst>
          </p:cNvPr>
          <p:cNvSpPr txBox="1"/>
          <p:nvPr/>
        </p:nvSpPr>
        <p:spPr>
          <a:xfrm>
            <a:off x="826407" y="2173212"/>
            <a:ext cx="1113578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a:cs typeface="Calibri"/>
              </a:rPr>
              <a:t>Summary</a:t>
            </a:r>
            <a:endParaRPr lang="en-US" sz="2000" u="sng"/>
          </a:p>
          <a:p>
            <a:r>
              <a:rPr lang="en-US" sz="2000"/>
              <a:t>For single-sided Rowhammer, use SPOILER to detect aliased virtual memory addresses where the 20 LSBs of the physical addresses match. The memory controller uses these bits for mapping the physical addresses to the DRAM banks.</a:t>
            </a:r>
            <a:endParaRPr lang="en-US" sz="2000">
              <a:cs typeface="Calibri"/>
            </a:endParaRPr>
          </a:p>
        </p:txBody>
      </p:sp>
      <p:sp>
        <p:nvSpPr>
          <p:cNvPr id="54" name="TextBox 53">
            <a:extLst>
              <a:ext uri="{FF2B5EF4-FFF2-40B4-BE49-F238E27FC236}">
                <a16:creationId xmlns:a16="http://schemas.microsoft.com/office/drawing/2014/main" id="{9A6FC72D-EF55-4697-AAA8-C3340B237DCC}"/>
              </a:ext>
            </a:extLst>
          </p:cNvPr>
          <p:cNvSpPr txBox="1"/>
          <p:nvPr/>
        </p:nvSpPr>
        <p:spPr>
          <a:xfrm>
            <a:off x="826407" y="3730776"/>
            <a:ext cx="1113578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Whenever the number of physical address bits used by the memory controller to map data to physical memory is equal to or less than 20, we always hit the same bank. For each additional bit the memory controller uses, the probability of hitting the same bank is divided by 2 as there is one more bit of entropy. In general, we can formulate that our probability p to hit the same bank is p = 1/2n, where n is the number of unknown physical address bits in the mapping.</a:t>
            </a:r>
          </a:p>
        </p:txBody>
      </p:sp>
      <p:sp>
        <p:nvSpPr>
          <p:cNvPr id="58" name="TextBox 57">
            <a:extLst>
              <a:ext uri="{FF2B5EF4-FFF2-40B4-BE49-F238E27FC236}">
                <a16:creationId xmlns:a16="http://schemas.microsoft.com/office/drawing/2014/main" id="{76408CC8-F7AE-4B11-BD9B-C12AAD4EF9A5}"/>
              </a:ext>
            </a:extLst>
          </p:cNvPr>
          <p:cNvSpPr txBox="1"/>
          <p:nvPr/>
        </p:nvSpPr>
        <p:spPr>
          <a:xfrm>
            <a:off x="-1633764" y="6211812"/>
            <a:ext cx="111357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 SPOILER to detect aliased virtual memory addresses where the 20 LSBs of the physical addresses match. The memory controller uses these bits for mapping the physical addresses to the DRAM banks.</a:t>
            </a:r>
          </a:p>
        </p:txBody>
      </p:sp>
      <p:sp>
        <p:nvSpPr>
          <p:cNvPr id="60" name="TextBox 59">
            <a:extLst>
              <a:ext uri="{FF2B5EF4-FFF2-40B4-BE49-F238E27FC236}">
                <a16:creationId xmlns:a16="http://schemas.microsoft.com/office/drawing/2014/main" id="{E33A9298-A5A9-4955-9108-B9D7627FE9F4}"/>
              </a:ext>
            </a:extLst>
          </p:cNvPr>
          <p:cNvSpPr txBox="1"/>
          <p:nvPr/>
        </p:nvSpPr>
        <p:spPr>
          <a:xfrm>
            <a:off x="-1633764" y="6942062"/>
            <a:ext cx="1113578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 verify if our aliased virtual addresses co-locate on the same bank, we use the row-conﬂict side channel as proposed in [11] (timings in the appendix, Section 10.2). We observe that whenever the number of physical address bits used by the memory controller to map data to physical memory is equal to or less than 20, we always hit the same bank. For each additional bit the memory controller uses, the probability of hitting the same bank is divided by 2 as there is one more bit of entropy. In general, we can formulate that our probability p to hit the same bank is p = 1/2n, where n is the number of unknown physical address bits in the mapping.</a:t>
            </a:r>
          </a:p>
        </p:txBody>
      </p:sp>
      <p:sp>
        <p:nvSpPr>
          <p:cNvPr id="62" name="Title 1">
            <a:extLst>
              <a:ext uri="{FF2B5EF4-FFF2-40B4-BE49-F238E27FC236}">
                <a16:creationId xmlns:a16="http://schemas.microsoft.com/office/drawing/2014/main" id="{F5533EE1-9A05-42AE-8B0D-402F248640F2}"/>
              </a:ext>
            </a:extLst>
          </p:cNvPr>
          <p:cNvSpPr>
            <a:spLocks noGrp="1"/>
          </p:cNvSpPr>
          <p:nvPr>
            <p:ph type="title"/>
          </p:nvPr>
        </p:nvSpPr>
        <p:spPr>
          <a:xfrm>
            <a:off x="838200" y="-5292"/>
            <a:ext cx="10515600" cy="1325563"/>
          </a:xfrm>
        </p:spPr>
        <p:txBody>
          <a:bodyPr>
            <a:normAutofit/>
          </a:bodyPr>
          <a:lstStyle/>
          <a:p>
            <a:r>
              <a:rPr lang="en-US">
                <a:latin typeface="Segoe UI"/>
                <a:cs typeface="Segoe UI"/>
              </a:rPr>
              <a:t>Single-sided Rowhammer - DRAM Bank Co-location</a:t>
            </a:r>
            <a:endParaRPr lang="en-US"/>
          </a:p>
        </p:txBody>
      </p:sp>
    </p:spTree>
    <p:extLst>
      <p:ext uri="{BB962C8B-B14F-4D97-AF65-F5344CB8AC3E}">
        <p14:creationId xmlns:p14="http://schemas.microsoft.com/office/powerpoint/2010/main" val="47417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generated with very high confidence">
            <a:extLst>
              <a:ext uri="{FF2B5EF4-FFF2-40B4-BE49-F238E27FC236}">
                <a16:creationId xmlns:a16="http://schemas.microsoft.com/office/drawing/2014/main" id="{77437D85-6FE2-4E4D-8FF7-2DB8AEA752D5}"/>
              </a:ext>
            </a:extLst>
          </p:cNvPr>
          <p:cNvPicPr>
            <a:picLocks noChangeAspect="1"/>
          </p:cNvPicPr>
          <p:nvPr/>
        </p:nvPicPr>
        <p:blipFill>
          <a:blip r:embed="rId2"/>
          <a:stretch>
            <a:fillRect/>
          </a:stretch>
        </p:blipFill>
        <p:spPr>
          <a:xfrm>
            <a:off x="10886" y="1272401"/>
            <a:ext cx="7946571" cy="4748625"/>
          </a:xfrm>
          <a:prstGeom prst="rect">
            <a:avLst/>
          </a:prstGeom>
        </p:spPr>
      </p:pic>
      <p:sp>
        <p:nvSpPr>
          <p:cNvPr id="2" name="Title 1">
            <a:extLst>
              <a:ext uri="{FF2B5EF4-FFF2-40B4-BE49-F238E27FC236}">
                <a16:creationId xmlns:a16="http://schemas.microsoft.com/office/drawing/2014/main" id="{BFC2415F-3F06-3F46-A60B-87A0FD2230AC}"/>
              </a:ext>
            </a:extLst>
          </p:cNvPr>
          <p:cNvSpPr>
            <a:spLocks noGrp="1"/>
          </p:cNvSpPr>
          <p:nvPr>
            <p:ph type="title"/>
          </p:nvPr>
        </p:nvSpPr>
        <p:spPr>
          <a:xfrm>
            <a:off x="838200" y="-5292"/>
            <a:ext cx="10515600" cy="1325563"/>
          </a:xfrm>
        </p:spPr>
        <p:txBody>
          <a:bodyPr>
            <a:normAutofit/>
          </a:bodyPr>
          <a:lstStyle/>
          <a:p>
            <a:r>
              <a:rPr lang="en-US">
                <a:latin typeface="Segoe UI"/>
                <a:cs typeface="Segoe UI"/>
              </a:rPr>
              <a:t>Double-sided </a:t>
            </a:r>
            <a:r>
              <a:rPr lang="en-US" err="1">
                <a:latin typeface="Segoe UI"/>
                <a:cs typeface="Segoe UI"/>
              </a:rPr>
              <a:t>Rowhammer</a:t>
            </a:r>
            <a:r>
              <a:rPr lang="en-US">
                <a:latin typeface="Segoe UI"/>
                <a:cs typeface="Segoe UI"/>
              </a:rPr>
              <a:t> - Contiguous Memory</a:t>
            </a:r>
            <a:endParaRPr lang="en-US"/>
          </a:p>
        </p:txBody>
      </p:sp>
      <p:graphicFrame>
        <p:nvGraphicFramePr>
          <p:cNvPr id="52" name="Table 51">
            <a:extLst>
              <a:ext uri="{FF2B5EF4-FFF2-40B4-BE49-F238E27FC236}">
                <a16:creationId xmlns:a16="http://schemas.microsoft.com/office/drawing/2014/main" id="{608B1828-6240-4EAB-A87B-FAB3A0B125AA}"/>
              </a:ext>
            </a:extLst>
          </p:cNvPr>
          <p:cNvGraphicFramePr>
            <a:graphicFrameLocks noGrp="1"/>
          </p:cNvGraphicFramePr>
          <p:nvPr>
            <p:extLst>
              <p:ext uri="{D42A27DB-BD31-4B8C-83A1-F6EECF244321}">
                <p14:modId xmlns:p14="http://schemas.microsoft.com/office/powerpoint/2010/main" val="2015637671"/>
              </p:ext>
            </p:extLst>
          </p:nvPr>
        </p:nvGraphicFramePr>
        <p:xfrm>
          <a:off x="9552214" y="2564674"/>
          <a:ext cx="2209800" cy="2926080"/>
        </p:xfrm>
        <a:graphic>
          <a:graphicData uri="http://schemas.openxmlformats.org/drawingml/2006/table">
            <a:tbl>
              <a:tblPr firstRow="1" bandRow="1">
                <a:tableStyleId>{5940675A-B579-460E-94D1-54222C63F5DA}</a:tableStyleId>
              </a:tblPr>
              <a:tblGrid>
                <a:gridCol w="276225">
                  <a:extLst>
                    <a:ext uri="{9D8B030D-6E8A-4147-A177-3AD203B41FA5}">
                      <a16:colId xmlns:a16="http://schemas.microsoft.com/office/drawing/2014/main" val="2366180526"/>
                    </a:ext>
                  </a:extLst>
                </a:gridCol>
                <a:gridCol w="276225">
                  <a:extLst>
                    <a:ext uri="{9D8B030D-6E8A-4147-A177-3AD203B41FA5}">
                      <a16:colId xmlns:a16="http://schemas.microsoft.com/office/drawing/2014/main" val="1020256575"/>
                    </a:ext>
                  </a:extLst>
                </a:gridCol>
                <a:gridCol w="276225">
                  <a:extLst>
                    <a:ext uri="{9D8B030D-6E8A-4147-A177-3AD203B41FA5}">
                      <a16:colId xmlns:a16="http://schemas.microsoft.com/office/drawing/2014/main" val="1718148281"/>
                    </a:ext>
                  </a:extLst>
                </a:gridCol>
                <a:gridCol w="276225">
                  <a:extLst>
                    <a:ext uri="{9D8B030D-6E8A-4147-A177-3AD203B41FA5}">
                      <a16:colId xmlns:a16="http://schemas.microsoft.com/office/drawing/2014/main" val="3812016575"/>
                    </a:ext>
                  </a:extLst>
                </a:gridCol>
                <a:gridCol w="276225">
                  <a:extLst>
                    <a:ext uri="{9D8B030D-6E8A-4147-A177-3AD203B41FA5}">
                      <a16:colId xmlns:a16="http://schemas.microsoft.com/office/drawing/2014/main" val="613168559"/>
                    </a:ext>
                  </a:extLst>
                </a:gridCol>
                <a:gridCol w="276225">
                  <a:extLst>
                    <a:ext uri="{9D8B030D-6E8A-4147-A177-3AD203B41FA5}">
                      <a16:colId xmlns:a16="http://schemas.microsoft.com/office/drawing/2014/main" val="1851442836"/>
                    </a:ext>
                  </a:extLst>
                </a:gridCol>
                <a:gridCol w="276225">
                  <a:extLst>
                    <a:ext uri="{9D8B030D-6E8A-4147-A177-3AD203B41FA5}">
                      <a16:colId xmlns:a16="http://schemas.microsoft.com/office/drawing/2014/main" val="844244777"/>
                    </a:ext>
                  </a:extLst>
                </a:gridCol>
                <a:gridCol w="276225">
                  <a:extLst>
                    <a:ext uri="{9D8B030D-6E8A-4147-A177-3AD203B41FA5}">
                      <a16:colId xmlns:a16="http://schemas.microsoft.com/office/drawing/2014/main" val="1715354925"/>
                    </a:ext>
                  </a:extLst>
                </a:gridCol>
              </a:tblGrid>
              <a:tr h="266700">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extLst>
                  <a:ext uri="{0D108BD9-81ED-4DB2-BD59-A6C34878D82A}">
                    <a16:rowId xmlns:a16="http://schemas.microsoft.com/office/drawing/2014/main" val="1934338804"/>
                  </a:ext>
                </a:extLst>
              </a:tr>
              <a:tr h="266700">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extLst>
                  <a:ext uri="{0D108BD9-81ED-4DB2-BD59-A6C34878D82A}">
                    <a16:rowId xmlns:a16="http://schemas.microsoft.com/office/drawing/2014/main" val="1026260403"/>
                  </a:ext>
                </a:extLst>
              </a:tr>
              <a:tr h="266700">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extLst>
                  <a:ext uri="{0D108BD9-81ED-4DB2-BD59-A6C34878D82A}">
                    <a16:rowId xmlns:a16="http://schemas.microsoft.com/office/drawing/2014/main" val="1409963466"/>
                  </a:ext>
                </a:extLst>
              </a:tr>
              <a:tr h="266700">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r>
                        <a:rPr lang="en-US" sz="1400" b="1">
                          <a:solidFill>
                            <a:srgbClr val="FF0000"/>
                          </a:solidFill>
                          <a:effectLst/>
                        </a:rPr>
                        <a:t>x</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extLst>
                  <a:ext uri="{0D108BD9-81ED-4DB2-BD59-A6C34878D82A}">
                    <a16:rowId xmlns:a16="http://schemas.microsoft.com/office/drawing/2014/main" val="2025879834"/>
                  </a:ext>
                </a:extLst>
              </a:tr>
              <a:tr h="266700">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tc>
                  <a:txBody>
                    <a:bodyPr/>
                    <a:lstStyle/>
                    <a:p>
                      <a:pPr algn="l" fontAlgn="auto"/>
                      <a:r>
                        <a:rPr lang="en-US" sz="1800">
                          <a:effectLst/>
                        </a:rPr>
                        <a:t>​</a:t>
                      </a:r>
                    </a:p>
                  </a:txBody>
                  <a:tcPr>
                    <a:solidFill>
                      <a:schemeClr val="accent1"/>
                    </a:solidFill>
                  </a:tcPr>
                </a:tc>
                <a:extLst>
                  <a:ext uri="{0D108BD9-81ED-4DB2-BD59-A6C34878D82A}">
                    <a16:rowId xmlns:a16="http://schemas.microsoft.com/office/drawing/2014/main" val="1628794608"/>
                  </a:ext>
                </a:extLst>
              </a:tr>
              <a:tr h="266700">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extLst>
                  <a:ext uri="{0D108BD9-81ED-4DB2-BD59-A6C34878D82A}">
                    <a16:rowId xmlns:a16="http://schemas.microsoft.com/office/drawing/2014/main" val="1952049505"/>
                  </a:ext>
                </a:extLst>
              </a:tr>
              <a:tr h="266700">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extLst>
                  <a:ext uri="{0D108BD9-81ED-4DB2-BD59-A6C34878D82A}">
                    <a16:rowId xmlns:a16="http://schemas.microsoft.com/office/drawing/2014/main" val="214221152"/>
                  </a:ext>
                </a:extLst>
              </a:tr>
              <a:tr h="266700">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tc>
                  <a:txBody>
                    <a:bodyPr/>
                    <a:lstStyle/>
                    <a:p>
                      <a:pPr algn="l" fontAlgn="auto"/>
                      <a:r>
                        <a:rPr lang="en-US" sz="1800">
                          <a:effectLst/>
                        </a:rPr>
                        <a:t>​</a:t>
                      </a:r>
                    </a:p>
                  </a:txBody>
                  <a:tcPr>
                    <a:solidFill>
                      <a:schemeClr val="tx1">
                        <a:lumMod val="65000"/>
                        <a:lumOff val="35000"/>
                      </a:schemeClr>
                    </a:solidFill>
                  </a:tcPr>
                </a:tc>
                <a:extLst>
                  <a:ext uri="{0D108BD9-81ED-4DB2-BD59-A6C34878D82A}">
                    <a16:rowId xmlns:a16="http://schemas.microsoft.com/office/drawing/2014/main" val="4000706650"/>
                  </a:ext>
                </a:extLst>
              </a:tr>
            </a:tbl>
          </a:graphicData>
        </a:graphic>
      </p:graphicFrame>
      <p:cxnSp>
        <p:nvCxnSpPr>
          <p:cNvPr id="53" name="Straight Arrow Connector 52">
            <a:extLst>
              <a:ext uri="{FF2B5EF4-FFF2-40B4-BE49-F238E27FC236}">
                <a16:creationId xmlns:a16="http://schemas.microsoft.com/office/drawing/2014/main" id="{BBFE7A3D-3B4F-497B-82FD-3A65328438DA}"/>
              </a:ext>
            </a:extLst>
          </p:cNvPr>
          <p:cNvCxnSpPr>
            <a:cxnSpLocks/>
          </p:cNvCxnSpPr>
          <p:nvPr/>
        </p:nvCxnSpPr>
        <p:spPr>
          <a:xfrm flipV="1">
            <a:off x="8109856" y="3243944"/>
            <a:ext cx="1567541" cy="968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E2839052-1344-4961-A4E4-CDFD20BA8C24}"/>
              </a:ext>
            </a:extLst>
          </p:cNvPr>
          <p:cNvCxnSpPr>
            <a:cxnSpLocks/>
          </p:cNvCxnSpPr>
          <p:nvPr/>
        </p:nvCxnSpPr>
        <p:spPr>
          <a:xfrm flipV="1">
            <a:off x="8109856" y="4898573"/>
            <a:ext cx="1676398" cy="1632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7EF2AC6A-3086-4ABA-99CA-DB17DAB1B4F3}"/>
              </a:ext>
            </a:extLst>
          </p:cNvPr>
          <p:cNvCxnSpPr>
            <a:cxnSpLocks/>
          </p:cNvCxnSpPr>
          <p:nvPr/>
        </p:nvCxnSpPr>
        <p:spPr>
          <a:xfrm flipV="1">
            <a:off x="8142514" y="2808516"/>
            <a:ext cx="1513112" cy="1872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6" name="Picture 56" descr="A screenshot of a cell phone&#10;&#10;Description generated with very high confidence">
            <a:extLst>
              <a:ext uri="{FF2B5EF4-FFF2-40B4-BE49-F238E27FC236}">
                <a16:creationId xmlns:a16="http://schemas.microsoft.com/office/drawing/2014/main" id="{332EB06A-59ED-4D5C-926C-C09783A05BAC}"/>
              </a:ext>
            </a:extLst>
          </p:cNvPr>
          <p:cNvPicPr>
            <a:picLocks noChangeAspect="1"/>
          </p:cNvPicPr>
          <p:nvPr/>
        </p:nvPicPr>
        <p:blipFill>
          <a:blip r:embed="rId3"/>
          <a:stretch>
            <a:fillRect/>
          </a:stretch>
        </p:blipFill>
        <p:spPr>
          <a:xfrm>
            <a:off x="6123212" y="3220810"/>
            <a:ext cx="2057400" cy="2419350"/>
          </a:xfrm>
          <a:prstGeom prst="rect">
            <a:avLst/>
          </a:prstGeom>
        </p:spPr>
      </p:pic>
      <p:cxnSp>
        <p:nvCxnSpPr>
          <p:cNvPr id="71" name="Straight Arrow Connector 70">
            <a:extLst>
              <a:ext uri="{FF2B5EF4-FFF2-40B4-BE49-F238E27FC236}">
                <a16:creationId xmlns:a16="http://schemas.microsoft.com/office/drawing/2014/main" id="{A895F35B-6F46-4A4B-8A43-BD7E868C9326}"/>
              </a:ext>
            </a:extLst>
          </p:cNvPr>
          <p:cNvCxnSpPr/>
          <p:nvPr/>
        </p:nvCxnSpPr>
        <p:spPr>
          <a:xfrm flipV="1">
            <a:off x="4963886" y="4180117"/>
            <a:ext cx="126274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010B5642-1527-487B-9D1B-5B8724A75F66}"/>
              </a:ext>
            </a:extLst>
          </p:cNvPr>
          <p:cNvCxnSpPr>
            <a:cxnSpLocks/>
          </p:cNvCxnSpPr>
          <p:nvPr/>
        </p:nvCxnSpPr>
        <p:spPr>
          <a:xfrm flipV="1">
            <a:off x="5007427" y="5061859"/>
            <a:ext cx="1317169" cy="555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BC71FD22-1910-414D-899E-27F68F970583}"/>
              </a:ext>
            </a:extLst>
          </p:cNvPr>
          <p:cNvCxnSpPr>
            <a:cxnSpLocks/>
          </p:cNvCxnSpPr>
          <p:nvPr/>
        </p:nvCxnSpPr>
        <p:spPr>
          <a:xfrm flipV="1">
            <a:off x="4953001" y="4626428"/>
            <a:ext cx="1328054" cy="511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790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415F-3F06-3F46-A60B-87A0FD2230AC}"/>
              </a:ext>
            </a:extLst>
          </p:cNvPr>
          <p:cNvSpPr>
            <a:spLocks noGrp="1"/>
          </p:cNvSpPr>
          <p:nvPr>
            <p:ph type="title"/>
          </p:nvPr>
        </p:nvSpPr>
        <p:spPr>
          <a:xfrm>
            <a:off x="838200" y="-5292"/>
            <a:ext cx="10515600" cy="1325563"/>
          </a:xfrm>
        </p:spPr>
        <p:txBody>
          <a:bodyPr>
            <a:normAutofit/>
          </a:bodyPr>
          <a:lstStyle/>
          <a:p>
            <a:r>
              <a:rPr lang="en-US">
                <a:latin typeface="Segoe UI"/>
                <a:cs typeface="Segoe UI"/>
              </a:rPr>
              <a:t>Double-sided Rowhammer - Contiguous Memory</a:t>
            </a:r>
            <a:endParaRPr lang="en-US"/>
          </a:p>
        </p:txBody>
      </p:sp>
      <p:sp>
        <p:nvSpPr>
          <p:cNvPr id="3" name="TextBox 2">
            <a:extLst>
              <a:ext uri="{FF2B5EF4-FFF2-40B4-BE49-F238E27FC236}">
                <a16:creationId xmlns:a16="http://schemas.microsoft.com/office/drawing/2014/main" id="{7ED4CEF3-EEEB-476D-B3A3-39C9E95535CB}"/>
              </a:ext>
            </a:extLst>
          </p:cNvPr>
          <p:cNvSpPr txBox="1"/>
          <p:nvPr/>
        </p:nvSpPr>
        <p:spPr>
          <a:xfrm>
            <a:off x="489857" y="1371600"/>
            <a:ext cx="113211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cs typeface="Calibri"/>
              </a:rPr>
              <a:t>Summary</a:t>
            </a:r>
            <a:endParaRPr lang="en-US" u="sng"/>
          </a:p>
          <a:p>
            <a:r>
              <a:rPr lang="en-US"/>
              <a:t>For a double-sided Rowhammer attack, attacker needs to hammer rows adjacent to the victim row in the same bank. Since the rows are generally placed sequentically within the banks, access the adjacents row within the same bank can be archieved if we have access to contiguous physical pages. </a:t>
            </a:r>
          </a:p>
        </p:txBody>
      </p:sp>
      <p:sp>
        <p:nvSpPr>
          <p:cNvPr id="4" name="TextBox 3">
            <a:extLst>
              <a:ext uri="{FF2B5EF4-FFF2-40B4-BE49-F238E27FC236}">
                <a16:creationId xmlns:a16="http://schemas.microsoft.com/office/drawing/2014/main" id="{8BF6F81B-2CE9-4624-A7A4-DC9C2629942A}"/>
              </a:ext>
            </a:extLst>
          </p:cNvPr>
          <p:cNvSpPr txBox="1"/>
          <p:nvPr/>
        </p:nvSpPr>
        <p:spPr>
          <a:xfrm>
            <a:off x="435429" y="2569029"/>
            <a:ext cx="11451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The paper shows that an attacker can use SPOILER to detect contiguous memory using 1 MB aliasing peaks.</a:t>
            </a:r>
          </a:p>
        </p:txBody>
      </p:sp>
    </p:spTree>
    <p:extLst>
      <p:ext uri="{BB962C8B-B14F-4D97-AF65-F5344CB8AC3E}">
        <p14:creationId xmlns:p14="http://schemas.microsoft.com/office/powerpoint/2010/main" val="203046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59D2-1769-1F40-8B43-C5455B3B2C1B}"/>
              </a:ext>
            </a:extLst>
          </p:cNvPr>
          <p:cNvSpPr>
            <a:spLocks noGrp="1"/>
          </p:cNvSpPr>
          <p:nvPr>
            <p:ph type="title"/>
          </p:nvPr>
        </p:nvSpPr>
        <p:spPr/>
        <p:txBody>
          <a:bodyPr/>
          <a:lstStyle/>
          <a:p>
            <a:r>
              <a:rPr lang="en-US"/>
              <a:t>Implementation Plan</a:t>
            </a:r>
          </a:p>
        </p:txBody>
      </p:sp>
      <p:graphicFrame>
        <p:nvGraphicFramePr>
          <p:cNvPr id="6" name="Diagram 5">
            <a:extLst>
              <a:ext uri="{FF2B5EF4-FFF2-40B4-BE49-F238E27FC236}">
                <a16:creationId xmlns:a16="http://schemas.microsoft.com/office/drawing/2014/main" id="{17561974-2F2C-4743-A650-505BFABF5088}"/>
              </a:ext>
            </a:extLst>
          </p:cNvPr>
          <p:cNvGraphicFramePr/>
          <p:nvPr>
            <p:extLst>
              <p:ext uri="{D42A27DB-BD31-4B8C-83A1-F6EECF244321}">
                <p14:modId xmlns:p14="http://schemas.microsoft.com/office/powerpoint/2010/main" val="402712073"/>
              </p:ext>
            </p:extLst>
          </p:nvPr>
        </p:nvGraphicFramePr>
        <p:xfrm>
          <a:off x="3657602" y="71966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35149EB-4EF6-D34E-940F-B1F0F14EE5FB}"/>
              </a:ext>
            </a:extLst>
          </p:cNvPr>
          <p:cNvSpPr txBox="1"/>
          <p:nvPr/>
        </p:nvSpPr>
        <p:spPr>
          <a:xfrm>
            <a:off x="751114" y="2690335"/>
            <a:ext cx="2873829" cy="1477328"/>
          </a:xfrm>
          <a:prstGeom prst="rect">
            <a:avLst/>
          </a:prstGeom>
          <a:noFill/>
        </p:spPr>
        <p:txBody>
          <a:bodyPr wrap="square" rtlCol="0">
            <a:spAutoFit/>
          </a:bodyPr>
          <a:lstStyle/>
          <a:p>
            <a:r>
              <a:rPr lang="en-US" i="1"/>
              <a:t>Algorithm Implementation</a:t>
            </a:r>
          </a:p>
          <a:p>
            <a:pPr marL="285750" indent="-285750">
              <a:buFont typeface="Arial" panose="020B0604020202020204" pitchFamily="34" charset="0"/>
              <a:buChar char="•"/>
            </a:pPr>
            <a:r>
              <a:rPr lang="en-US"/>
              <a:t>Using C++</a:t>
            </a:r>
          </a:p>
          <a:p>
            <a:pPr marL="285750" indent="-285750">
              <a:buFont typeface="Arial" panose="020B0604020202020204" pitchFamily="34" charset="0"/>
              <a:buChar char="•"/>
            </a:pPr>
            <a:r>
              <a:rPr lang="en-US"/>
              <a:t>Uses PAPI Library</a:t>
            </a:r>
          </a:p>
          <a:p>
            <a:pPr marL="285750" indent="-285750">
              <a:buFont typeface="Arial" panose="020B0604020202020204" pitchFamily="34" charset="0"/>
              <a:buChar char="•"/>
            </a:pPr>
            <a:r>
              <a:rPr lang="en-US"/>
              <a:t>Ubuntu</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678922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59D2-1769-1F40-8B43-C5455B3B2C1B}"/>
              </a:ext>
            </a:extLst>
          </p:cNvPr>
          <p:cNvSpPr>
            <a:spLocks noGrp="1"/>
          </p:cNvSpPr>
          <p:nvPr>
            <p:ph type="title"/>
          </p:nvPr>
        </p:nvSpPr>
        <p:spPr/>
        <p:txBody>
          <a:bodyPr/>
          <a:lstStyle/>
          <a:p>
            <a:r>
              <a:rPr lang="en-US">
                <a:latin typeface="Segoe UI"/>
                <a:cs typeface="Segoe UI"/>
              </a:rPr>
              <a:t>Reference</a:t>
            </a:r>
            <a:endParaRPr lang="en-US"/>
          </a:p>
        </p:txBody>
      </p:sp>
      <p:sp>
        <p:nvSpPr>
          <p:cNvPr id="3" name="Content Placeholder 2">
            <a:extLst>
              <a:ext uri="{FF2B5EF4-FFF2-40B4-BE49-F238E27FC236}">
                <a16:creationId xmlns:a16="http://schemas.microsoft.com/office/drawing/2014/main" id="{C3055E9E-3BC8-854A-8C7D-352472CEEC32}"/>
              </a:ext>
            </a:extLst>
          </p:cNvPr>
          <p:cNvSpPr>
            <a:spLocks noGrp="1"/>
          </p:cNvSpPr>
          <p:nvPr>
            <p:ph idx="1"/>
          </p:nvPr>
        </p:nvSpPr>
        <p:spPr>
          <a:xfrm>
            <a:off x="0" y="1617847"/>
            <a:ext cx="12192000" cy="4644160"/>
          </a:xfrm>
        </p:spPr>
        <p:txBody>
          <a:bodyPr vert="horz" lIns="91440" tIns="45720" rIns="91440" bIns="45720" rtlCol="0" anchor="t">
            <a:normAutofit fontScale="92500"/>
          </a:bodyPr>
          <a:lstStyle/>
          <a:p>
            <a:r>
              <a:rPr lang="en-US" sz="2100"/>
              <a:t>Saad, Moghimi, Ahmad, Bruhns, Ida, Krebbel, Moritz, Berk, Eisenbarth, Thomas, and Berk, “SPOILER: Speculative Load Hazards Boost Rowhammer and Cache Attacks,” [</a:t>
            </a:r>
            <a:r>
              <a:rPr lang="en-US" sz="2100" err="1"/>
              <a:t>astro-ph</a:t>
            </a:r>
            <a:r>
              <a:rPr lang="en-US" sz="2100"/>
              <a:t>/0005112] A Determination of the Hubble Constant from Cepheid Distances and a Model of the Local Peculiar Velocity Field, 01-Mar-2019. [Online]. Available: https://arxiv.org/abs/1903.00446. [Accessed: 08-Mar-2019].</a:t>
            </a:r>
          </a:p>
          <a:p>
            <a:r>
              <a:rPr lang="en-US" sz="2100"/>
              <a:t>Y. Kim, R. Daly, J. Kim, C. Fallin, J. H. Lee, D. Lee, C. Wilkerson, K. Lai, O. </a:t>
            </a:r>
            <a:r>
              <a:rPr lang="en-US" sz="2100" err="1"/>
              <a:t>Mutlu</a:t>
            </a:r>
            <a:r>
              <a:rPr lang="en-US" sz="2100"/>
              <a:t>, Carnegie Mellon University, and Intel Labs, “Flipping Bits in Memory Without Accessing Them: An Experimental Study of DRAM Disturbance Errors,” IEEE Xplore Digital Library, 14-Jul-2014. [Online]. Available: https://ieeexplore.ieee.org/document/6853210. [Accessed: 04-Apr-2019].</a:t>
            </a:r>
          </a:p>
          <a:p>
            <a:r>
              <a:rPr lang="en-US" sz="2100"/>
              <a:t>L. Tung, “All Intel chips open to new Spoiler non-Spectre attack: Don't expect a quick fix,” ZDNet, 05-Mar-2019. [Online]. Available: https://www.zdnet.com/article/all-intel-chips-open-to-new-spoiler-non-spectre-attack-dont-expect-a-quick-fix/. [Accessed: 28-Mar-2019].</a:t>
            </a:r>
          </a:p>
          <a:p>
            <a:r>
              <a:rPr lang="en-US" sz="2100"/>
              <a:t>“SPOILER,” AMD . [Online]. Available: https://www.amd.com/en/support/kb/faq/pa-240. [Accessed: 28-Mar-2019].</a:t>
            </a:r>
          </a:p>
          <a:p>
            <a:r>
              <a:rPr lang="en-US" sz="2000"/>
              <a:t>“Distribution of AMD and Intel x86 computer processors worldwide, from 2012 to 2018, by quarter,” </a:t>
            </a:r>
            <a:r>
              <a:rPr lang="en-US" sz="2000" i="1" err="1"/>
              <a:t>statista</a:t>
            </a:r>
            <a:r>
              <a:rPr lang="en-US" sz="2000"/>
              <a:t>. [Online]. Available: https://www.statista.com/statistics/735904/worldwide-x86-intel-amd-market-share/. [Accessed: 05-Apr-2019].</a:t>
            </a:r>
            <a:endParaRPr lang="en-US" sz="1400">
              <a:cs typeface="Calibri"/>
            </a:endParaRPr>
          </a:p>
          <a:p>
            <a:endParaRPr lang="en-US" sz="2000" b="1">
              <a:cs typeface="Calibri"/>
            </a:endParaRPr>
          </a:p>
          <a:p>
            <a:endParaRPr lang="en-US" sz="1800">
              <a:cs typeface="Calibri"/>
            </a:endParaRPr>
          </a:p>
        </p:txBody>
      </p:sp>
    </p:spTree>
    <p:extLst>
      <p:ext uri="{BB962C8B-B14F-4D97-AF65-F5344CB8AC3E}">
        <p14:creationId xmlns:p14="http://schemas.microsoft.com/office/powerpoint/2010/main" val="2168235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D397-AF64-CE41-BB0D-F54B026DD09F}"/>
              </a:ext>
            </a:extLst>
          </p:cNvPr>
          <p:cNvSpPr>
            <a:spLocks noGrp="1"/>
          </p:cNvSpPr>
          <p:nvPr>
            <p:ph type="title"/>
          </p:nvPr>
        </p:nvSpPr>
        <p:spPr>
          <a:xfrm>
            <a:off x="609600" y="2235866"/>
            <a:ext cx="10515600" cy="1325563"/>
          </a:xfrm>
        </p:spPr>
        <p:txBody>
          <a:bodyPr>
            <a:normAutofit/>
          </a:bodyPr>
          <a:lstStyle/>
          <a:p>
            <a:r>
              <a:rPr lang="en-US" sz="8800"/>
              <a:t>Questions?</a:t>
            </a:r>
          </a:p>
        </p:txBody>
      </p:sp>
    </p:spTree>
    <p:extLst>
      <p:ext uri="{BB962C8B-B14F-4D97-AF65-F5344CB8AC3E}">
        <p14:creationId xmlns:p14="http://schemas.microsoft.com/office/powerpoint/2010/main" val="2139281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564E-5D6E-4F60-861F-8F52E3CF9E8E}"/>
              </a:ext>
            </a:extLst>
          </p:cNvPr>
          <p:cNvSpPr>
            <a:spLocks noGrp="1"/>
          </p:cNvSpPr>
          <p:nvPr>
            <p:ph type="title"/>
          </p:nvPr>
        </p:nvSpPr>
        <p:spPr>
          <a:xfrm>
            <a:off x="838200" y="-5292"/>
            <a:ext cx="10515600" cy="1325563"/>
          </a:xfrm>
        </p:spPr>
        <p:txBody>
          <a:bodyPr/>
          <a:lstStyle/>
          <a:p>
            <a:r>
              <a:rPr lang="en-US">
                <a:latin typeface="Segoe UI"/>
                <a:cs typeface="Segoe UI"/>
              </a:rPr>
              <a:t>Appendix – Rowhammer</a:t>
            </a:r>
            <a:endParaRPr lang="en-US"/>
          </a:p>
        </p:txBody>
      </p:sp>
      <p:pic>
        <p:nvPicPr>
          <p:cNvPr id="3" name="Picture 3">
            <a:extLst>
              <a:ext uri="{FF2B5EF4-FFF2-40B4-BE49-F238E27FC236}">
                <a16:creationId xmlns:a16="http://schemas.microsoft.com/office/drawing/2014/main" id="{0BC024F4-BC43-4D70-B2E6-D25910034907}"/>
              </a:ext>
            </a:extLst>
          </p:cNvPr>
          <p:cNvPicPr>
            <a:picLocks noChangeAspect="1"/>
          </p:cNvPicPr>
          <p:nvPr/>
        </p:nvPicPr>
        <p:blipFill>
          <a:blip r:embed="rId2"/>
          <a:stretch>
            <a:fillRect/>
          </a:stretch>
        </p:blipFill>
        <p:spPr>
          <a:xfrm>
            <a:off x="1676401" y="1249211"/>
            <a:ext cx="8196944" cy="4620834"/>
          </a:xfrm>
          <a:prstGeom prst="rect">
            <a:avLst/>
          </a:prstGeom>
        </p:spPr>
      </p:pic>
      <p:pic>
        <p:nvPicPr>
          <p:cNvPr id="6" name="Picture 6">
            <a:extLst>
              <a:ext uri="{FF2B5EF4-FFF2-40B4-BE49-F238E27FC236}">
                <a16:creationId xmlns:a16="http://schemas.microsoft.com/office/drawing/2014/main" id="{EBF7AF2A-6301-48C1-BF93-C7135A0F7B20}"/>
              </a:ext>
            </a:extLst>
          </p:cNvPr>
          <p:cNvPicPr>
            <a:picLocks noChangeAspect="1"/>
          </p:cNvPicPr>
          <p:nvPr/>
        </p:nvPicPr>
        <p:blipFill>
          <a:blip r:embed="rId3"/>
          <a:stretch>
            <a:fillRect/>
          </a:stretch>
        </p:blipFill>
        <p:spPr>
          <a:xfrm>
            <a:off x="1687286" y="1272586"/>
            <a:ext cx="8164285" cy="4595856"/>
          </a:xfrm>
          <a:prstGeom prst="rect">
            <a:avLst/>
          </a:prstGeom>
        </p:spPr>
      </p:pic>
      <p:pic>
        <p:nvPicPr>
          <p:cNvPr id="8" name="Picture 8">
            <a:extLst>
              <a:ext uri="{FF2B5EF4-FFF2-40B4-BE49-F238E27FC236}">
                <a16:creationId xmlns:a16="http://schemas.microsoft.com/office/drawing/2014/main" id="{241CE866-38E1-41D2-B588-C9687C9AD8AE}"/>
              </a:ext>
            </a:extLst>
          </p:cNvPr>
          <p:cNvPicPr>
            <a:picLocks noChangeAspect="1"/>
          </p:cNvPicPr>
          <p:nvPr/>
        </p:nvPicPr>
        <p:blipFill>
          <a:blip r:embed="rId4"/>
          <a:stretch>
            <a:fillRect/>
          </a:stretch>
        </p:blipFill>
        <p:spPr>
          <a:xfrm>
            <a:off x="1687286" y="1262400"/>
            <a:ext cx="8164285" cy="4594458"/>
          </a:xfrm>
          <a:prstGeom prst="rect">
            <a:avLst/>
          </a:prstGeom>
        </p:spPr>
      </p:pic>
      <p:pic>
        <p:nvPicPr>
          <p:cNvPr id="10" name="Picture 10">
            <a:extLst>
              <a:ext uri="{FF2B5EF4-FFF2-40B4-BE49-F238E27FC236}">
                <a16:creationId xmlns:a16="http://schemas.microsoft.com/office/drawing/2014/main" id="{FDFE3516-0577-4FE2-A538-9301E5F55B15}"/>
              </a:ext>
            </a:extLst>
          </p:cNvPr>
          <p:cNvPicPr>
            <a:picLocks noChangeAspect="1"/>
          </p:cNvPicPr>
          <p:nvPr/>
        </p:nvPicPr>
        <p:blipFill>
          <a:blip r:embed="rId5"/>
          <a:stretch>
            <a:fillRect/>
          </a:stretch>
        </p:blipFill>
        <p:spPr>
          <a:xfrm>
            <a:off x="1687286" y="1250814"/>
            <a:ext cx="8153399" cy="4606742"/>
          </a:xfrm>
          <a:prstGeom prst="rect">
            <a:avLst/>
          </a:prstGeom>
        </p:spPr>
      </p:pic>
      <p:pic>
        <p:nvPicPr>
          <p:cNvPr id="14" name="Picture 14" descr="A close up of a logo&#10;&#10;Description generated with very high confidence">
            <a:extLst>
              <a:ext uri="{FF2B5EF4-FFF2-40B4-BE49-F238E27FC236}">
                <a16:creationId xmlns:a16="http://schemas.microsoft.com/office/drawing/2014/main" id="{80F7C51E-6C4F-4447-A416-EAB6827CC40C}"/>
              </a:ext>
            </a:extLst>
          </p:cNvPr>
          <p:cNvPicPr>
            <a:picLocks noChangeAspect="1"/>
          </p:cNvPicPr>
          <p:nvPr/>
        </p:nvPicPr>
        <p:blipFill>
          <a:blip r:embed="rId6"/>
          <a:stretch>
            <a:fillRect/>
          </a:stretch>
        </p:blipFill>
        <p:spPr>
          <a:xfrm>
            <a:off x="1709057" y="1285975"/>
            <a:ext cx="8120742" cy="4569078"/>
          </a:xfrm>
          <a:prstGeom prst="rect">
            <a:avLst/>
          </a:prstGeom>
        </p:spPr>
      </p:pic>
      <p:pic>
        <p:nvPicPr>
          <p:cNvPr id="16" name="Picture 16" descr="A close up of a logo&#10;&#10;Description generated with very high confidence">
            <a:extLst>
              <a:ext uri="{FF2B5EF4-FFF2-40B4-BE49-F238E27FC236}">
                <a16:creationId xmlns:a16="http://schemas.microsoft.com/office/drawing/2014/main" id="{F0F9A935-5806-4D25-AA30-0247772B4945}"/>
              </a:ext>
            </a:extLst>
          </p:cNvPr>
          <p:cNvPicPr>
            <a:picLocks noChangeAspect="1"/>
          </p:cNvPicPr>
          <p:nvPr/>
        </p:nvPicPr>
        <p:blipFill>
          <a:blip r:embed="rId7"/>
          <a:stretch>
            <a:fillRect/>
          </a:stretch>
        </p:blipFill>
        <p:spPr>
          <a:xfrm>
            <a:off x="1709057" y="1271889"/>
            <a:ext cx="8131628" cy="4586365"/>
          </a:xfrm>
          <a:prstGeom prst="rect">
            <a:avLst/>
          </a:prstGeom>
        </p:spPr>
      </p:pic>
      <p:pic>
        <p:nvPicPr>
          <p:cNvPr id="18" name="Picture 18">
            <a:extLst>
              <a:ext uri="{FF2B5EF4-FFF2-40B4-BE49-F238E27FC236}">
                <a16:creationId xmlns:a16="http://schemas.microsoft.com/office/drawing/2014/main" id="{47A54546-FCC6-473E-9931-F7A50133EBA1}"/>
              </a:ext>
            </a:extLst>
          </p:cNvPr>
          <p:cNvPicPr>
            <a:picLocks noChangeAspect="1"/>
          </p:cNvPicPr>
          <p:nvPr/>
        </p:nvPicPr>
        <p:blipFill>
          <a:blip r:embed="rId8"/>
          <a:stretch>
            <a:fillRect/>
          </a:stretch>
        </p:blipFill>
        <p:spPr>
          <a:xfrm>
            <a:off x="1719943" y="1285074"/>
            <a:ext cx="8120742" cy="4570880"/>
          </a:xfrm>
          <a:prstGeom prst="rect">
            <a:avLst/>
          </a:prstGeom>
        </p:spPr>
      </p:pic>
    </p:spTree>
    <p:extLst>
      <p:ext uri="{BB962C8B-B14F-4D97-AF65-F5344CB8AC3E}">
        <p14:creationId xmlns:p14="http://schemas.microsoft.com/office/powerpoint/2010/main" val="335945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2511-90A8-B94F-AAEB-22DEC54702A4}"/>
              </a:ext>
            </a:extLst>
          </p:cNvPr>
          <p:cNvSpPr>
            <a:spLocks noGrp="1"/>
          </p:cNvSpPr>
          <p:nvPr>
            <p:ph type="title"/>
          </p:nvPr>
        </p:nvSpPr>
        <p:spPr/>
        <p:txBody>
          <a:bodyPr/>
          <a:lstStyle/>
          <a:p>
            <a:r>
              <a:rPr lang="en-US"/>
              <a:t>Tracking Speculative Loads with SPOILER</a:t>
            </a:r>
          </a:p>
        </p:txBody>
      </p:sp>
      <p:sp>
        <p:nvSpPr>
          <p:cNvPr id="3" name="Content Placeholder 2">
            <a:extLst>
              <a:ext uri="{FF2B5EF4-FFF2-40B4-BE49-F238E27FC236}">
                <a16:creationId xmlns:a16="http://schemas.microsoft.com/office/drawing/2014/main" id="{27A00502-46F5-3040-9B6C-5C28028B70F3}"/>
              </a:ext>
            </a:extLst>
          </p:cNvPr>
          <p:cNvSpPr>
            <a:spLocks noGrp="1"/>
          </p:cNvSpPr>
          <p:nvPr>
            <p:ph idx="1"/>
          </p:nvPr>
        </p:nvSpPr>
        <p:spPr/>
        <p:txBody>
          <a:bodyPr/>
          <a:lstStyle/>
          <a:p>
            <a:r>
              <a:rPr lang="en-US"/>
              <a:t>Single threaded attacks</a:t>
            </a:r>
          </a:p>
          <a:p>
            <a:pPr lvl="1"/>
            <a:r>
              <a:rPr lang="en-US"/>
              <a:t>Steal information before/after the attacker code on the same thread</a:t>
            </a:r>
          </a:p>
          <a:p>
            <a:r>
              <a:rPr lang="en-US"/>
              <a:t>Scenarios</a:t>
            </a:r>
          </a:p>
          <a:p>
            <a:pPr lvl="1"/>
            <a:r>
              <a:rPr lang="en-US"/>
              <a:t>I) Context switches between processes of difference users</a:t>
            </a:r>
          </a:p>
          <a:p>
            <a:pPr lvl="1"/>
            <a:r>
              <a:rPr lang="en-US"/>
              <a:t>II) between a user process and a kernel thread</a:t>
            </a:r>
          </a:p>
          <a:p>
            <a:pPr lvl="1"/>
            <a:r>
              <a:rPr lang="en-US"/>
              <a:t>III) Intel Software Guard eXtensions (SGX) secure enclaves</a:t>
            </a:r>
          </a:p>
          <a:p>
            <a:r>
              <a:rPr lang="en-US"/>
              <a:t>Observes microarchitectural state after the victim’s </a:t>
            </a:r>
            <a:r>
              <a:rPr lang="en-US" err="1"/>
              <a:t>exection</a:t>
            </a:r>
            <a:r>
              <a:rPr lang="en-US"/>
              <a:t>. </a:t>
            </a:r>
          </a:p>
        </p:txBody>
      </p:sp>
    </p:spTree>
    <p:extLst>
      <p:ext uri="{BB962C8B-B14F-4D97-AF65-F5344CB8AC3E}">
        <p14:creationId xmlns:p14="http://schemas.microsoft.com/office/powerpoint/2010/main" val="3423574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2511-90A8-B94F-AAEB-22DEC54702A4}"/>
              </a:ext>
            </a:extLst>
          </p:cNvPr>
          <p:cNvSpPr>
            <a:spLocks noGrp="1"/>
          </p:cNvSpPr>
          <p:nvPr>
            <p:ph type="title"/>
          </p:nvPr>
        </p:nvSpPr>
        <p:spPr/>
        <p:txBody>
          <a:bodyPr/>
          <a:lstStyle/>
          <a:p>
            <a:r>
              <a:rPr lang="en-US"/>
              <a:t>Tracking Speculative Loads with SPOILER</a:t>
            </a:r>
          </a:p>
        </p:txBody>
      </p:sp>
      <p:sp>
        <p:nvSpPr>
          <p:cNvPr id="3" name="Content Placeholder 2">
            <a:extLst>
              <a:ext uri="{FF2B5EF4-FFF2-40B4-BE49-F238E27FC236}">
                <a16:creationId xmlns:a16="http://schemas.microsoft.com/office/drawing/2014/main" id="{27A00502-46F5-3040-9B6C-5C28028B70F3}"/>
              </a:ext>
            </a:extLst>
          </p:cNvPr>
          <p:cNvSpPr>
            <a:spLocks noGrp="1"/>
          </p:cNvSpPr>
          <p:nvPr>
            <p:ph idx="1"/>
          </p:nvPr>
        </p:nvSpPr>
        <p:spPr/>
        <p:txBody>
          <a:bodyPr/>
          <a:lstStyle/>
          <a:p>
            <a:r>
              <a:rPr lang="en-US"/>
              <a:t>Proposed attack methodology </a:t>
            </a:r>
          </a:p>
          <a:p>
            <a:pPr lvl="1"/>
            <a:r>
              <a:rPr lang="en-US"/>
              <a:t>1) Adversary fills the store buffer with arbitrary address</a:t>
            </a:r>
          </a:p>
          <a:p>
            <a:pPr lvl="1"/>
            <a:r>
              <a:rPr lang="en-US"/>
              <a:t>2) Issues the victim context switch and lets the victim perform a secret-dependent memory access</a:t>
            </a:r>
          </a:p>
          <a:p>
            <a:pPr lvl="1"/>
            <a:r>
              <a:rPr lang="en-US"/>
              <a:t>3) Measures the execution time of the victim</a:t>
            </a:r>
          </a:p>
          <a:p>
            <a:r>
              <a:rPr lang="en-US"/>
              <a:t>Correlations between victims’ timing and load address can leak secrets</a:t>
            </a:r>
          </a:p>
          <a:p>
            <a:pPr lvl="1"/>
            <a:r>
              <a:rPr lang="en-US"/>
              <a:t>Victim should access the memory while there are aliased addresses in the store buffer (if the stores are committed before the victim’s speculative load, there will be no dependency resolution hazard)</a:t>
            </a:r>
          </a:p>
        </p:txBody>
      </p:sp>
    </p:spTree>
    <p:extLst>
      <p:ext uri="{BB962C8B-B14F-4D97-AF65-F5344CB8AC3E}">
        <p14:creationId xmlns:p14="http://schemas.microsoft.com/office/powerpoint/2010/main" val="3107886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FCB6-6623-4B82-8914-B5078E8DBCDE}"/>
              </a:ext>
            </a:extLst>
          </p:cNvPr>
          <p:cNvSpPr>
            <a:spLocks noGrp="1"/>
          </p:cNvSpPr>
          <p:nvPr>
            <p:ph type="title"/>
          </p:nvPr>
        </p:nvSpPr>
        <p:spPr/>
        <p:txBody>
          <a:bodyPr/>
          <a:lstStyle/>
          <a:p>
            <a:r>
              <a:rPr lang="en-US">
                <a:latin typeface="Segoe UI"/>
                <a:cs typeface="Segoe UI"/>
              </a:rPr>
              <a:t>Mitigations</a:t>
            </a:r>
            <a:endParaRPr lang="en-US"/>
          </a:p>
        </p:txBody>
      </p:sp>
      <p:sp>
        <p:nvSpPr>
          <p:cNvPr id="3" name="Content Placeholder 2">
            <a:extLst>
              <a:ext uri="{FF2B5EF4-FFF2-40B4-BE49-F238E27FC236}">
                <a16:creationId xmlns:a16="http://schemas.microsoft.com/office/drawing/2014/main" id="{5B2D7501-5D30-4C71-A51C-DDFE1DA80B99}"/>
              </a:ext>
            </a:extLst>
          </p:cNvPr>
          <p:cNvSpPr>
            <a:spLocks noGrp="1"/>
          </p:cNvSpPr>
          <p:nvPr>
            <p:ph idx="1"/>
          </p:nvPr>
        </p:nvSpPr>
        <p:spPr/>
        <p:txBody>
          <a:bodyPr vert="horz" lIns="91440" tIns="45720" rIns="91440" bIns="45720" rtlCol="0" anchor="t">
            <a:normAutofit/>
          </a:bodyPr>
          <a:lstStyle/>
          <a:p>
            <a:r>
              <a:rPr lang="en-US">
                <a:cs typeface="Calibri"/>
              </a:rPr>
              <a:t>Software</a:t>
            </a:r>
          </a:p>
          <a:p>
            <a:pPr lvl="1"/>
            <a:r>
              <a:rPr lang="en-US">
                <a:cs typeface="Calibri"/>
              </a:rPr>
              <a:t>Remove timers from browsers</a:t>
            </a:r>
          </a:p>
          <a:p>
            <a:r>
              <a:rPr lang="en-US">
                <a:cs typeface="Calibri"/>
              </a:rPr>
              <a:t>Hardware</a:t>
            </a:r>
          </a:p>
          <a:p>
            <a:pPr lvl="1"/>
            <a:r>
              <a:rPr lang="en-US">
                <a:cs typeface="Calibri"/>
              </a:rPr>
              <a:t>Modify design for memory </a:t>
            </a:r>
            <a:r>
              <a:rPr lang="en-US" err="1">
                <a:cs typeface="Calibri"/>
              </a:rPr>
              <a:t>disambiguator</a:t>
            </a:r>
            <a:r>
              <a:rPr lang="en-US">
                <a:cs typeface="Calibri"/>
              </a:rPr>
              <a:t> to prevent physical address leakage</a:t>
            </a:r>
          </a:p>
          <a:p>
            <a:pPr lvl="1"/>
            <a:r>
              <a:rPr lang="en-US">
                <a:cs typeface="Calibri"/>
              </a:rPr>
              <a:t>Performance impacts</a:t>
            </a:r>
            <a:endParaRPr lang="en-US"/>
          </a:p>
          <a:p>
            <a:pPr lvl="1"/>
            <a:r>
              <a:rPr lang="en-US">
                <a:cs typeface="Calibri"/>
              </a:rPr>
              <a:t>Difficult to be applied to legacy systems and could take years to be deployed</a:t>
            </a:r>
          </a:p>
          <a:p>
            <a:pPr marL="457200" lvl="1" indent="0">
              <a:buNone/>
            </a:pPr>
            <a:endParaRPr lang="en-US">
              <a:cs typeface="Calibri"/>
            </a:endParaRPr>
          </a:p>
          <a:p>
            <a:pPr lvl="2">
              <a:buFont typeface="Arial" panose="020B0604020202020204" pitchFamily="34" charset="0"/>
              <a:buChar char="•"/>
            </a:pPr>
            <a:endParaRPr lang="en-US">
              <a:cs typeface="Calibri"/>
            </a:endParaRPr>
          </a:p>
          <a:p>
            <a:pPr marL="914400" lvl="2" indent="0">
              <a:buNone/>
            </a:pPr>
            <a:endParaRPr lang="en-US">
              <a:cs typeface="Calibri"/>
            </a:endParaRPr>
          </a:p>
          <a:p>
            <a:pPr lvl="1">
              <a:buFont typeface="Arial"/>
              <a:buChar char="•"/>
            </a:pPr>
            <a:endParaRPr lang="en-US">
              <a:cs typeface="Calibri"/>
            </a:endParaRPr>
          </a:p>
          <a:p>
            <a:pPr marL="457200" lvl="1" indent="0">
              <a:buNone/>
            </a:pPr>
            <a:endParaRPr lang="en-US">
              <a:cs typeface="Calibri"/>
            </a:endParaRPr>
          </a:p>
          <a:p>
            <a:pPr lvl="1"/>
            <a:endParaRPr lang="en-US">
              <a:cs typeface="Calibri"/>
            </a:endParaRPr>
          </a:p>
        </p:txBody>
      </p:sp>
    </p:spTree>
    <p:extLst>
      <p:ext uri="{BB962C8B-B14F-4D97-AF65-F5344CB8AC3E}">
        <p14:creationId xmlns:p14="http://schemas.microsoft.com/office/powerpoint/2010/main" val="403146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0862C1-D047-4B25-BEE7-2A3F1DCE767C}"/>
              </a:ext>
            </a:extLst>
          </p:cNvPr>
          <p:cNvPicPr>
            <a:picLocks noChangeAspect="1"/>
          </p:cNvPicPr>
          <p:nvPr/>
        </p:nvPicPr>
        <p:blipFill>
          <a:blip r:embed="rId2"/>
          <a:stretch>
            <a:fillRect/>
          </a:stretch>
        </p:blipFill>
        <p:spPr>
          <a:xfrm>
            <a:off x="-37811" y="2122187"/>
            <a:ext cx="1615955" cy="1615955"/>
          </a:xfrm>
          <a:prstGeom prst="rect">
            <a:avLst/>
          </a:prstGeom>
        </p:spPr>
      </p:pic>
      <p:sp>
        <p:nvSpPr>
          <p:cNvPr id="2" name="Title 1">
            <a:extLst>
              <a:ext uri="{FF2B5EF4-FFF2-40B4-BE49-F238E27FC236}">
                <a16:creationId xmlns:a16="http://schemas.microsoft.com/office/drawing/2014/main" id="{306F678B-629C-49D1-A05E-E0BFD6FF91B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C9775F3-9508-4A17-BC78-E1A41BC55017}"/>
              </a:ext>
            </a:extLst>
          </p:cNvPr>
          <p:cNvSpPr>
            <a:spLocks noGrp="1"/>
          </p:cNvSpPr>
          <p:nvPr>
            <p:ph idx="1"/>
          </p:nvPr>
        </p:nvSpPr>
        <p:spPr/>
        <p:txBody>
          <a:bodyPr>
            <a:normAutofit fontScale="92500" lnSpcReduction="10000"/>
          </a:bodyPr>
          <a:lstStyle/>
          <a:p>
            <a:r>
              <a:rPr lang="en-US"/>
              <a:t>New</a:t>
            </a:r>
          </a:p>
          <a:p>
            <a:pPr lvl="1"/>
            <a:r>
              <a:rPr lang="en-US"/>
              <a:t>Spoiler is disclosed to Intel on December 01, 2018</a:t>
            </a:r>
          </a:p>
          <a:p>
            <a:pPr lvl="1"/>
            <a:r>
              <a:rPr lang="en-US"/>
              <a:t>Authors first to show dependency resolution logic that serves the speculative load can be exploited to gain information about the physical page mappings.</a:t>
            </a:r>
          </a:p>
          <a:p>
            <a:pPr lvl="1"/>
            <a:r>
              <a:rPr lang="en-US"/>
              <a:t>Impervious to Spectre-like mitigations</a:t>
            </a:r>
          </a:p>
          <a:p>
            <a:r>
              <a:rPr lang="en-US"/>
              <a:t>Intel:</a:t>
            </a:r>
          </a:p>
          <a:p>
            <a:pPr lvl="1"/>
            <a:r>
              <a:rPr lang="en-US">
                <a:solidFill>
                  <a:srgbClr val="FF0000"/>
                </a:solidFill>
              </a:rPr>
              <a:t>“Intel received notice of this research, and we expect that software can be protected against such issues by employing side channel safe software development practices. This includes avoiding control flows that are dependent on the data of interest. We likewise expect that DRAM modules mitigated against Rowhammer style attacks remain protected. Protecting our customers and their data continues to be a critical priority for us and we appreciate the efforts of the security community for their ongoing research.”</a:t>
            </a:r>
          </a:p>
        </p:txBody>
      </p:sp>
    </p:spTree>
    <p:extLst>
      <p:ext uri="{BB962C8B-B14F-4D97-AF65-F5344CB8AC3E}">
        <p14:creationId xmlns:p14="http://schemas.microsoft.com/office/powerpoint/2010/main" val="1382269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678B-629C-49D1-A05E-E0BFD6FF91BC}"/>
              </a:ext>
            </a:extLst>
          </p:cNvPr>
          <p:cNvSpPr>
            <a:spLocks noGrp="1"/>
          </p:cNvSpPr>
          <p:nvPr>
            <p:ph type="title"/>
          </p:nvPr>
        </p:nvSpPr>
        <p:spPr/>
        <p:txBody>
          <a:bodyPr/>
          <a:lstStyle/>
          <a:p>
            <a:r>
              <a:rPr lang="en-US"/>
              <a:t>Introduction</a:t>
            </a:r>
          </a:p>
        </p:txBody>
      </p:sp>
      <p:pic>
        <p:nvPicPr>
          <p:cNvPr id="10" name="Picture 9">
            <a:extLst>
              <a:ext uri="{FF2B5EF4-FFF2-40B4-BE49-F238E27FC236}">
                <a16:creationId xmlns:a16="http://schemas.microsoft.com/office/drawing/2014/main" id="{B132907E-74ED-4C4A-AE47-24771B157E5B}"/>
              </a:ext>
            </a:extLst>
          </p:cNvPr>
          <p:cNvPicPr>
            <a:picLocks noChangeAspect="1"/>
          </p:cNvPicPr>
          <p:nvPr/>
        </p:nvPicPr>
        <p:blipFill>
          <a:blip r:embed="rId2"/>
          <a:stretch>
            <a:fillRect/>
          </a:stretch>
        </p:blipFill>
        <p:spPr>
          <a:xfrm>
            <a:off x="1" y="4719855"/>
            <a:ext cx="1522206" cy="1548107"/>
          </a:xfrm>
          <a:prstGeom prst="rect">
            <a:avLst/>
          </a:prstGeom>
        </p:spPr>
      </p:pic>
      <p:sp>
        <p:nvSpPr>
          <p:cNvPr id="3" name="Content Placeholder 2">
            <a:extLst>
              <a:ext uri="{FF2B5EF4-FFF2-40B4-BE49-F238E27FC236}">
                <a16:creationId xmlns:a16="http://schemas.microsoft.com/office/drawing/2014/main" id="{1C9775F3-9508-4A17-BC78-E1A41BC55017}"/>
              </a:ext>
            </a:extLst>
          </p:cNvPr>
          <p:cNvSpPr>
            <a:spLocks noGrp="1"/>
          </p:cNvSpPr>
          <p:nvPr>
            <p:ph idx="1"/>
          </p:nvPr>
        </p:nvSpPr>
        <p:spPr>
          <a:xfrm>
            <a:off x="838200" y="1617847"/>
            <a:ext cx="10515600" cy="4693146"/>
          </a:xfrm>
        </p:spPr>
        <p:txBody>
          <a:bodyPr>
            <a:normAutofit fontScale="92500" lnSpcReduction="10000"/>
          </a:bodyPr>
          <a:lstStyle/>
          <a:p>
            <a:pPr lvl="0"/>
            <a:r>
              <a:rPr lang="en-US"/>
              <a:t>Intel uses a </a:t>
            </a:r>
            <a:r>
              <a:rPr lang="en-US" b="1"/>
              <a:t>proprietary memory disambiguation and dependency resolution logic</a:t>
            </a:r>
            <a:r>
              <a:rPr lang="en-US"/>
              <a:t> in the processors to predict and resolve false dependencies that are related to speculative load. </a:t>
            </a:r>
          </a:p>
          <a:p>
            <a:pPr lvl="0"/>
            <a:r>
              <a:rPr lang="en-US"/>
              <a:t>Intel’s dependency </a:t>
            </a:r>
            <a:r>
              <a:rPr lang="en-US" b="1"/>
              <a:t>resolution logic suffers from an unknown false dependency independent of the 4K aliasing</a:t>
            </a:r>
            <a:r>
              <a:rPr lang="en-US"/>
              <a:t>. The discovered false dependency </a:t>
            </a:r>
            <a:r>
              <a:rPr lang="en-US" b="1"/>
              <a:t>happens during the 1MB aliasing of speculative memory accesses</a:t>
            </a:r>
            <a:r>
              <a:rPr lang="en-US"/>
              <a:t> which is exploited to leak information about physical page mappings. </a:t>
            </a:r>
          </a:p>
          <a:p>
            <a:pPr lvl="0"/>
            <a:r>
              <a:rPr lang="en-US"/>
              <a:t>Why is this important?</a:t>
            </a:r>
          </a:p>
          <a:p>
            <a:pPr lvl="1"/>
            <a:r>
              <a:rPr lang="en-US"/>
              <a:t>These </a:t>
            </a:r>
            <a:r>
              <a:rPr lang="en-US" b="1"/>
              <a:t>state-of-the-art microarchitectural attacks</a:t>
            </a:r>
            <a:r>
              <a:rPr lang="en-US"/>
              <a:t> either </a:t>
            </a:r>
            <a:r>
              <a:rPr lang="en-US" b="1"/>
              <a:t>rely</a:t>
            </a:r>
            <a:r>
              <a:rPr lang="en-US"/>
              <a:t> on </a:t>
            </a:r>
            <a:r>
              <a:rPr lang="en-US" b="1"/>
              <a:t>knowledge of physical addresses</a:t>
            </a:r>
            <a:r>
              <a:rPr lang="en-US"/>
              <a:t> (knowledge of physical address space is only granted with root privileges) </a:t>
            </a:r>
            <a:r>
              <a:rPr lang="en-US" b="1"/>
              <a:t>or are significantly eased</a:t>
            </a:r>
            <a:r>
              <a:rPr lang="en-US"/>
              <a:t> by that knowledge. </a:t>
            </a:r>
          </a:p>
          <a:p>
            <a:pPr lvl="1"/>
            <a:r>
              <a:rPr lang="en-US"/>
              <a:t>Knowledge about the physical page mappings </a:t>
            </a:r>
            <a:r>
              <a:rPr lang="en-US" b="1"/>
              <a:t>enables more attack opportunities using the </a:t>
            </a:r>
            <a:r>
              <a:rPr lang="en-US" b="1" err="1"/>
              <a:t>Prime+Probe</a:t>
            </a:r>
            <a:r>
              <a:rPr lang="en-US" b="1"/>
              <a:t> / </a:t>
            </a:r>
            <a:r>
              <a:rPr lang="en-US" b="1" err="1"/>
              <a:t>Rowhammer</a:t>
            </a:r>
            <a:r>
              <a:rPr lang="en-US" b="1"/>
              <a:t> technique</a:t>
            </a:r>
            <a:r>
              <a:rPr lang="en-US"/>
              <a:t>.</a:t>
            </a:r>
          </a:p>
        </p:txBody>
      </p:sp>
    </p:spTree>
    <p:extLst>
      <p:ext uri="{BB962C8B-B14F-4D97-AF65-F5344CB8AC3E}">
        <p14:creationId xmlns:p14="http://schemas.microsoft.com/office/powerpoint/2010/main" val="3766340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678B-629C-49D1-A05E-E0BFD6FF91B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C9775F3-9508-4A17-BC78-E1A41BC55017}"/>
              </a:ext>
            </a:extLst>
          </p:cNvPr>
          <p:cNvSpPr>
            <a:spLocks noGrp="1"/>
          </p:cNvSpPr>
          <p:nvPr>
            <p:ph idx="1"/>
          </p:nvPr>
        </p:nvSpPr>
        <p:spPr/>
        <p:txBody>
          <a:bodyPr>
            <a:normAutofit/>
          </a:bodyPr>
          <a:lstStyle/>
          <a:p>
            <a:pPr lvl="0"/>
            <a:r>
              <a:rPr lang="en-US"/>
              <a:t>Microarchitectural </a:t>
            </a:r>
            <a:r>
              <a:rPr lang="en-US" b="1"/>
              <a:t>side-channel attacks</a:t>
            </a:r>
            <a:r>
              <a:rPr lang="en-US"/>
              <a:t>, such as </a:t>
            </a:r>
            <a:r>
              <a:rPr lang="en-US" err="1"/>
              <a:t>Rowhammer</a:t>
            </a:r>
            <a:r>
              <a:rPr lang="en-US"/>
              <a:t> and cache attacks, </a:t>
            </a:r>
            <a:r>
              <a:rPr lang="en-US" b="1"/>
              <a:t>rely on the reverse engineering of the virtual-to-physical address mapping</a:t>
            </a:r>
            <a:r>
              <a:rPr lang="en-US"/>
              <a:t>. </a:t>
            </a:r>
          </a:p>
          <a:p>
            <a:pPr lvl="0"/>
            <a:r>
              <a:rPr lang="en-US"/>
              <a:t>Spoiler exploits leakage to </a:t>
            </a:r>
            <a:r>
              <a:rPr lang="en-US" b="1"/>
              <a:t>speed up the reverse engineering</a:t>
            </a:r>
            <a:r>
              <a:rPr lang="en-US"/>
              <a:t> by a factor of 256 (</a:t>
            </a:r>
            <a:r>
              <a:rPr lang="en-US" err="1"/>
              <a:t>Rowhammer</a:t>
            </a:r>
            <a:r>
              <a:rPr lang="en-US"/>
              <a:t>), &amp; 4096 (using the </a:t>
            </a:r>
            <a:r>
              <a:rPr lang="en-US" err="1"/>
              <a:t>Prime+Probe</a:t>
            </a:r>
            <a:r>
              <a:rPr lang="en-US"/>
              <a:t> attack), even using sandboxed environments like JavaScript.</a:t>
            </a:r>
          </a:p>
          <a:p>
            <a:pPr lvl="0"/>
            <a:r>
              <a:rPr lang="en-US"/>
              <a:t>Spoiler improves </a:t>
            </a:r>
            <a:r>
              <a:rPr lang="en-US" err="1"/>
              <a:t>Rowhammer</a:t>
            </a:r>
            <a:r>
              <a:rPr lang="en-US"/>
              <a:t> attacks by conducting DRAM row conflicts deterministically with up to 100% success </a:t>
            </a:r>
          </a:p>
          <a:p>
            <a:pPr lvl="1"/>
            <a:r>
              <a:rPr lang="en-US"/>
              <a:t>double-sided </a:t>
            </a:r>
            <a:r>
              <a:rPr lang="en-US" err="1"/>
              <a:t>Rowhammer</a:t>
            </a:r>
            <a:r>
              <a:rPr lang="en-US"/>
              <a:t> attack with normal user’s privilege; due to the possibility of detecting contiguous memory pages using Spoiler leakage. </a:t>
            </a:r>
          </a:p>
        </p:txBody>
      </p:sp>
      <p:pic>
        <p:nvPicPr>
          <p:cNvPr id="5" name="Picture 4">
            <a:extLst>
              <a:ext uri="{FF2B5EF4-FFF2-40B4-BE49-F238E27FC236}">
                <a16:creationId xmlns:a16="http://schemas.microsoft.com/office/drawing/2014/main" id="{30DB68BB-BE81-4E83-A334-A4381B496EC5}"/>
              </a:ext>
            </a:extLst>
          </p:cNvPr>
          <p:cNvPicPr>
            <a:picLocks noChangeAspect="1"/>
          </p:cNvPicPr>
          <p:nvPr/>
        </p:nvPicPr>
        <p:blipFill>
          <a:blip r:embed="rId2"/>
          <a:stretch>
            <a:fillRect/>
          </a:stretch>
        </p:blipFill>
        <p:spPr>
          <a:xfrm>
            <a:off x="10597017" y="5403928"/>
            <a:ext cx="1560863" cy="819453"/>
          </a:xfrm>
          <a:prstGeom prst="rect">
            <a:avLst/>
          </a:prstGeom>
        </p:spPr>
      </p:pic>
    </p:spTree>
    <p:extLst>
      <p:ext uri="{BB962C8B-B14F-4D97-AF65-F5344CB8AC3E}">
        <p14:creationId xmlns:p14="http://schemas.microsoft.com/office/powerpoint/2010/main" val="1345101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C2B3F-9273-497F-B5B8-8AB857C8FE7A}"/>
              </a:ext>
            </a:extLst>
          </p:cNvPr>
          <p:cNvPicPr>
            <a:picLocks noChangeAspect="1"/>
          </p:cNvPicPr>
          <p:nvPr/>
        </p:nvPicPr>
        <p:blipFill>
          <a:blip r:embed="rId2"/>
          <a:stretch>
            <a:fillRect/>
          </a:stretch>
        </p:blipFill>
        <p:spPr>
          <a:xfrm>
            <a:off x="1" y="2708969"/>
            <a:ext cx="2055648" cy="2055648"/>
          </a:xfrm>
          <a:prstGeom prst="rect">
            <a:avLst/>
          </a:prstGeom>
        </p:spPr>
      </p:pic>
      <p:sp>
        <p:nvSpPr>
          <p:cNvPr id="2" name="Title 1">
            <a:extLst>
              <a:ext uri="{FF2B5EF4-FFF2-40B4-BE49-F238E27FC236}">
                <a16:creationId xmlns:a16="http://schemas.microsoft.com/office/drawing/2014/main" id="{306F678B-629C-49D1-A05E-E0BFD6FF91B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C9775F3-9508-4A17-BC78-E1A41BC55017}"/>
              </a:ext>
            </a:extLst>
          </p:cNvPr>
          <p:cNvSpPr>
            <a:spLocks noGrp="1"/>
          </p:cNvSpPr>
          <p:nvPr>
            <p:ph idx="1"/>
          </p:nvPr>
        </p:nvSpPr>
        <p:spPr>
          <a:xfrm>
            <a:off x="838200" y="1617847"/>
            <a:ext cx="10515600" cy="4625556"/>
          </a:xfrm>
        </p:spPr>
        <p:txBody>
          <a:bodyPr>
            <a:normAutofit/>
          </a:bodyPr>
          <a:lstStyle/>
          <a:p>
            <a:r>
              <a:rPr lang="en-US"/>
              <a:t>Comparable Work</a:t>
            </a:r>
          </a:p>
          <a:p>
            <a:pPr lvl="1"/>
            <a:r>
              <a:rPr lang="en-US" b="1" err="1"/>
              <a:t>Spectre</a:t>
            </a:r>
            <a:r>
              <a:rPr lang="en-US" b="1"/>
              <a:t> </a:t>
            </a:r>
            <a:r>
              <a:rPr lang="en-US"/>
              <a:t>attacks: exploit vulnerabilities in the </a:t>
            </a:r>
            <a:r>
              <a:rPr lang="en-US" b="1"/>
              <a:t>speculative branch prediction unit</a:t>
            </a:r>
            <a:r>
              <a:rPr lang="en-US"/>
              <a:t>. Attacks imply that side channels, such as caches, can be used as a primitive for more advanced attacks on speculative engines. </a:t>
            </a:r>
          </a:p>
          <a:p>
            <a:pPr lvl="2"/>
            <a:r>
              <a:rPr lang="en-US" b="1"/>
              <a:t>Speculative branch prediction</a:t>
            </a:r>
            <a:r>
              <a:rPr lang="en-US"/>
              <a:t> suffers from the </a:t>
            </a:r>
            <a:r>
              <a:rPr lang="en-US" b="1"/>
              <a:t>security weakness</a:t>
            </a:r>
            <a:r>
              <a:rPr lang="en-US"/>
              <a:t> where an adversary can </a:t>
            </a:r>
            <a:r>
              <a:rPr lang="en-US" b="1"/>
              <a:t>fool the predictor and introduce arbitrary mispredictions</a:t>
            </a:r>
            <a:r>
              <a:rPr lang="en-US"/>
              <a:t> that leave microarchitectural footprints in the pipeline that can be collected through the </a:t>
            </a:r>
            <a:r>
              <a:rPr lang="en-US" b="1"/>
              <a:t>cache side channel to steal secrets</a:t>
            </a:r>
            <a:r>
              <a:rPr lang="en-US"/>
              <a:t>. </a:t>
            </a:r>
          </a:p>
          <a:p>
            <a:pPr lvl="2"/>
            <a:r>
              <a:rPr lang="en-US" b="1"/>
              <a:t>Speculative engines </a:t>
            </a:r>
            <a:r>
              <a:rPr lang="en-US"/>
              <a:t>predict the outcome of an operation before its completion, and they enable execution of the following dependent instructions ahead of time based on the prediction.</a:t>
            </a:r>
          </a:p>
          <a:p>
            <a:pPr lvl="1"/>
            <a:r>
              <a:rPr lang="en-US" b="1"/>
              <a:t>Speculative Store Bypass (SSB)</a:t>
            </a:r>
            <a:r>
              <a:rPr lang="en-US"/>
              <a:t> vulnerability: a variant of the </a:t>
            </a:r>
            <a:r>
              <a:rPr lang="en-US" err="1"/>
              <a:t>Spectre</a:t>
            </a:r>
            <a:r>
              <a:rPr lang="en-US"/>
              <a:t> attack </a:t>
            </a:r>
          </a:p>
          <a:p>
            <a:pPr lvl="2"/>
            <a:r>
              <a:rPr lang="en-US"/>
              <a:t>relies on the </a:t>
            </a:r>
            <a:r>
              <a:rPr lang="en-US" b="1"/>
              <a:t>stale sensitive data in registers</a:t>
            </a:r>
            <a:r>
              <a:rPr lang="en-US"/>
              <a:t> to be used as an address for speculative loads which may then allow the attacker to read this sensitive data. </a:t>
            </a:r>
          </a:p>
        </p:txBody>
      </p:sp>
    </p:spTree>
    <p:extLst>
      <p:ext uri="{BB962C8B-B14F-4D97-AF65-F5344CB8AC3E}">
        <p14:creationId xmlns:p14="http://schemas.microsoft.com/office/powerpoint/2010/main" val="3345400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9D3F46-0502-41AA-A13C-F75CF0EAC62D}"/>
              </a:ext>
            </a:extLst>
          </p:cNvPr>
          <p:cNvPicPr>
            <a:picLocks noChangeAspect="1"/>
          </p:cNvPicPr>
          <p:nvPr/>
        </p:nvPicPr>
        <p:blipFill rotWithShape="1">
          <a:blip r:embed="rId2"/>
          <a:srcRect l="11096" t="9254" r="59380" b="6905"/>
          <a:stretch/>
        </p:blipFill>
        <p:spPr>
          <a:xfrm>
            <a:off x="249380" y="1926598"/>
            <a:ext cx="1085543" cy="1688444"/>
          </a:xfrm>
          <a:prstGeom prst="rect">
            <a:avLst/>
          </a:prstGeom>
        </p:spPr>
      </p:pic>
      <p:sp>
        <p:nvSpPr>
          <p:cNvPr id="2" name="Title 1">
            <a:extLst>
              <a:ext uri="{FF2B5EF4-FFF2-40B4-BE49-F238E27FC236}">
                <a16:creationId xmlns:a16="http://schemas.microsoft.com/office/drawing/2014/main" id="{306F678B-629C-49D1-A05E-E0BFD6FF91B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C9775F3-9508-4A17-BC78-E1A41BC55017}"/>
              </a:ext>
            </a:extLst>
          </p:cNvPr>
          <p:cNvSpPr>
            <a:spLocks noGrp="1"/>
          </p:cNvSpPr>
          <p:nvPr>
            <p:ph idx="1"/>
          </p:nvPr>
        </p:nvSpPr>
        <p:spPr/>
        <p:txBody>
          <a:bodyPr>
            <a:normAutofit/>
          </a:bodyPr>
          <a:lstStyle/>
          <a:p>
            <a:r>
              <a:rPr lang="en-US"/>
              <a:t>Comparable Work</a:t>
            </a:r>
          </a:p>
          <a:p>
            <a:pPr lvl="1"/>
            <a:r>
              <a:rPr lang="en-US"/>
              <a:t>Meltdown &amp; Foreshadow</a:t>
            </a:r>
          </a:p>
          <a:p>
            <a:pPr lvl="2"/>
            <a:r>
              <a:rPr lang="en-US"/>
              <a:t>Exploit the transient execution of instructions after a fault and can leak memory content of protected environments</a:t>
            </a:r>
          </a:p>
          <a:p>
            <a:pPr lvl="1"/>
            <a:r>
              <a:rPr lang="en-US" err="1"/>
              <a:t>MemJam</a:t>
            </a:r>
            <a:endParaRPr lang="en-US"/>
          </a:p>
          <a:p>
            <a:pPr lvl="2"/>
            <a:r>
              <a:rPr lang="en-US"/>
              <a:t>Exploits the 4K aliasing false dependency, after read-after-write, in Intel processors to perform a side-channel attack.</a:t>
            </a:r>
          </a:p>
          <a:p>
            <a:pPr lvl="3"/>
            <a:r>
              <a:rPr lang="en-US"/>
              <a:t>First uses page offset for initial guess, and secondly performs the final resolution based on the exact physical address. </a:t>
            </a:r>
          </a:p>
          <a:p>
            <a:pPr lvl="3"/>
            <a:r>
              <a:rPr lang="en-US"/>
              <a:t>Second stage has sub-stages where the address resolution logic performs additional partial address checks that lead this attack being observable/detectable. </a:t>
            </a:r>
          </a:p>
          <a:p>
            <a:r>
              <a:rPr lang="en-US"/>
              <a:t>SPOILER is NOT like any of these comparable works</a:t>
            </a:r>
          </a:p>
          <a:p>
            <a:pPr lvl="1"/>
            <a:endParaRPr lang="en-US"/>
          </a:p>
        </p:txBody>
      </p:sp>
    </p:spTree>
    <p:extLst>
      <p:ext uri="{BB962C8B-B14F-4D97-AF65-F5344CB8AC3E}">
        <p14:creationId xmlns:p14="http://schemas.microsoft.com/office/powerpoint/2010/main" val="2278986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2524</Words>
  <Application>Microsoft Office PowerPoint</Application>
  <PresentationFormat>Widescreen</PresentationFormat>
  <Paragraphs>483</Paragraphs>
  <Slides>49</Slides>
  <Notes>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Cambria Math</vt:lpstr>
      <vt:lpstr>Courier New</vt:lpstr>
      <vt:lpstr>Georgia</vt:lpstr>
      <vt:lpstr>Segoe UI</vt:lpstr>
      <vt:lpstr>Office Theme</vt:lpstr>
      <vt:lpstr>Spoiler Alert!</vt:lpstr>
      <vt:lpstr>Agenda</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Background</vt:lpstr>
      <vt:lpstr>Background</vt:lpstr>
      <vt:lpstr>Background – Memory Management</vt:lpstr>
      <vt:lpstr>Background – Memory Management</vt:lpstr>
      <vt:lpstr>Background – DRAM</vt:lpstr>
      <vt:lpstr>Background – Rowhammer</vt:lpstr>
      <vt:lpstr>Background – Rowhammer</vt:lpstr>
      <vt:lpstr>PowerPoint Presentation</vt:lpstr>
      <vt:lpstr>Background – Rowhammer</vt:lpstr>
      <vt:lpstr>Rowhammer and Spoiler relationship</vt:lpstr>
      <vt:lpstr>The Spoiler Attack</vt:lpstr>
      <vt:lpstr>Speculative Load Hazards – We know!</vt:lpstr>
      <vt:lpstr>Speculative Load Hazards - Resolution</vt:lpstr>
      <vt:lpstr>The Spoiler Attack - Technical</vt:lpstr>
      <vt:lpstr>Speculative Dependency Analysis</vt:lpstr>
      <vt:lpstr>Leakage of Physical Address Mapping</vt:lpstr>
      <vt:lpstr>The Spoiler Attack – Eagle View</vt:lpstr>
      <vt:lpstr>The Spoiler Attack – Eagle View</vt:lpstr>
      <vt:lpstr>Spoiler from JavaScript</vt:lpstr>
      <vt:lpstr>Spoiler from JavaScript</vt:lpstr>
      <vt:lpstr>Spoiler from JavaScript</vt:lpstr>
      <vt:lpstr>Spoiler from JavaScript </vt:lpstr>
      <vt:lpstr>Eviction Sets</vt:lpstr>
      <vt:lpstr>Eviction Sets</vt:lpstr>
      <vt:lpstr>Evaluation</vt:lpstr>
      <vt:lpstr>Rowhammer attack using Spoiler</vt:lpstr>
      <vt:lpstr>Single-sided Rowhammer - DRAM Bank Co-location</vt:lpstr>
      <vt:lpstr>Single-sided Rowhammer - DRAM Bank Co-location</vt:lpstr>
      <vt:lpstr>Double-sided Rowhammer - Contiguous Memory</vt:lpstr>
      <vt:lpstr>Double-sided Rowhammer - Contiguous Memory</vt:lpstr>
      <vt:lpstr>Implementation Plan</vt:lpstr>
      <vt:lpstr>Reference</vt:lpstr>
      <vt:lpstr>Questions?</vt:lpstr>
      <vt:lpstr>Appendix – Rowhammer</vt:lpstr>
      <vt:lpstr>Tracking Speculative Loads with SPOILER</vt:lpstr>
      <vt:lpstr>Tracking Speculative Loads with SPOILER</vt:lpstr>
      <vt:lpstr>Mitigations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Spoiler Alert</dc:title>
  <dc:creator>Kusram, Kushal</dc:creator>
  <cp:lastModifiedBy>Soto, Julio</cp:lastModifiedBy>
  <cp:revision>1</cp:revision>
  <dcterms:created xsi:type="dcterms:W3CDTF">2019-03-30T18:32:28Z</dcterms:created>
  <dcterms:modified xsi:type="dcterms:W3CDTF">2019-04-28T21:25:19Z</dcterms:modified>
</cp:coreProperties>
</file>